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88" r:id="rId2"/>
    <p:sldId id="257" r:id="rId3"/>
    <p:sldId id="258" r:id="rId4"/>
    <p:sldId id="259" r:id="rId5"/>
    <p:sldId id="292"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93" r:id="rId20"/>
    <p:sldId id="274" r:id="rId21"/>
    <p:sldId id="275" r:id="rId22"/>
    <p:sldId id="276" r:id="rId23"/>
    <p:sldId id="277" r:id="rId24"/>
    <p:sldId id="278" r:id="rId25"/>
    <p:sldId id="279" r:id="rId26"/>
    <p:sldId id="280" r:id="rId27"/>
    <p:sldId id="281" r:id="rId28"/>
    <p:sldId id="282" r:id="rId29"/>
    <p:sldId id="285" r:id="rId30"/>
    <p:sldId id="294" r:id="rId31"/>
    <p:sldId id="295" r:id="rId32"/>
    <p:sldId id="286" r:id="rId33"/>
    <p:sldId id="291" r:id="rId34"/>
    <p:sldId id="287" r:id="rId35"/>
    <p:sldId id="290" r:id="rId36"/>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79" d="100"/>
          <a:sy n="79" d="100"/>
        </p:scale>
        <p:origin x="-1104"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18/01/1438</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18/01/1438</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18/01/1438</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18/01/1438</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18/01/1438</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18/01/1438</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18/01/1438</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18/01/1438</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18/01/1438</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18/01/1438</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18/01/1438</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18/01/1438</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539552" y="764704"/>
            <a:ext cx="8229600" cy="1143000"/>
          </a:xfrm>
        </p:spPr>
        <p:txBody>
          <a:bodyPr>
            <a:normAutofit/>
          </a:bodyPr>
          <a:lstStyle/>
          <a:p>
            <a:r>
              <a:rPr lang="ar-IQ" sz="3200" b="1" dirty="0" smtClean="0"/>
              <a:t>بسم الله الرحمن الرحيم </a:t>
            </a:r>
            <a:endParaRPr lang="ar-IQ" sz="3200" b="1" dirty="0"/>
          </a:p>
        </p:txBody>
      </p:sp>
      <p:sp>
        <p:nvSpPr>
          <p:cNvPr id="3" name="عنصر نائب للمحتوى 2"/>
          <p:cNvSpPr>
            <a:spLocks noGrp="1"/>
          </p:cNvSpPr>
          <p:nvPr>
            <p:ph idx="1"/>
          </p:nvPr>
        </p:nvSpPr>
        <p:spPr>
          <a:xfrm>
            <a:off x="971600" y="2204865"/>
            <a:ext cx="7272808" cy="3384375"/>
          </a:xfrm>
          <a:blipFill>
            <a:blip r:embed="rId2"/>
            <a:tile tx="0" ty="0" sx="100000" sy="100000" flip="none" algn="tl"/>
          </a:blipFill>
        </p:spPr>
        <p:txBody>
          <a:bodyPr/>
          <a:lstStyle/>
          <a:p>
            <a:pPr>
              <a:buFont typeface="AGA Arabesque" pitchFamily="2" charset="2"/>
              <a:buChar char=")"/>
            </a:pPr>
            <a:r>
              <a:rPr lang="ar-IQ" b="1" dirty="0" smtClean="0"/>
              <a:t>أَفحَسِبتُم </a:t>
            </a:r>
            <a:r>
              <a:rPr lang="ar-IQ" b="1" dirty="0"/>
              <a:t>أَنَمَا خَلَقنَاكُم عَبَثاً وأَنَكُمْ إِلَينا لَا تُرجَعُونَ</a:t>
            </a:r>
            <a:r>
              <a:rPr lang="en-US" b="1" dirty="0" smtClean="0">
                <a:sym typeface="AGA Arabesque"/>
              </a:rPr>
              <a:t></a:t>
            </a:r>
            <a:endParaRPr lang="ar-IQ" b="1" dirty="0" smtClean="0">
              <a:sym typeface="AGA Arabesque"/>
            </a:endParaRPr>
          </a:p>
          <a:p>
            <a:pPr marL="0" indent="0">
              <a:buNone/>
            </a:pPr>
            <a:r>
              <a:rPr lang="ar-IQ" b="1" dirty="0">
                <a:sym typeface="AGA Arabesque"/>
              </a:rPr>
              <a:t> </a:t>
            </a:r>
            <a:r>
              <a:rPr lang="ar-IQ" b="1" dirty="0" smtClean="0">
                <a:sym typeface="AGA Arabesque"/>
              </a:rPr>
              <a:t>                                                         </a:t>
            </a:r>
          </a:p>
          <a:p>
            <a:pPr marL="0" indent="0">
              <a:buNone/>
            </a:pPr>
            <a:r>
              <a:rPr lang="ar-IQ" b="1" dirty="0">
                <a:sym typeface="AGA Arabesque"/>
              </a:rPr>
              <a:t> </a:t>
            </a:r>
            <a:r>
              <a:rPr lang="ar-IQ" b="1" dirty="0" smtClean="0">
                <a:sym typeface="AGA Arabesque"/>
              </a:rPr>
              <a:t>                                           صدق الله العظيم </a:t>
            </a:r>
            <a:endParaRPr lang="ar-IQ" dirty="0"/>
          </a:p>
        </p:txBody>
      </p:sp>
    </p:spTree>
    <p:extLst>
      <p:ext uri="{BB962C8B-B14F-4D97-AF65-F5344CB8AC3E}">
        <p14:creationId xmlns:p14="http://schemas.microsoft.com/office/powerpoint/2010/main" val="666762497"/>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395536" y="836712"/>
            <a:ext cx="8229600" cy="1143000"/>
          </a:xfrm>
        </p:spPr>
        <p:txBody>
          <a:bodyPr>
            <a:noAutofit/>
          </a:bodyPr>
          <a:lstStyle/>
          <a:p>
            <a:pPr algn="r">
              <a:lnSpc>
                <a:spcPct val="150000"/>
              </a:lnSpc>
            </a:pPr>
            <a:r>
              <a:rPr lang="ar-IQ" sz="3200" b="1" dirty="0">
                <a:effectLst>
                  <a:outerShdw blurRad="38100" dist="38100" dir="2700000" algn="tl">
                    <a:srgbClr val="000000">
                      <a:alpha val="43137"/>
                    </a:srgbClr>
                  </a:outerShdw>
                </a:effectLst>
              </a:rPr>
              <a:t>التحري عن بعض عومل الضراوة في البكتريا:</a:t>
            </a:r>
            <a:r>
              <a:rPr lang="en-US" sz="2400" dirty="0"/>
              <a:t/>
            </a:r>
            <a:br>
              <a:rPr lang="en-US" sz="2400" dirty="0"/>
            </a:br>
            <a:r>
              <a:rPr lang="ar-IQ" sz="2400" b="1" dirty="0" smtClean="0"/>
              <a:t> </a:t>
            </a:r>
            <a:r>
              <a:rPr lang="en-US" sz="2400" b="1" dirty="0" smtClean="0"/>
              <a:t>1</a:t>
            </a:r>
            <a:r>
              <a:rPr lang="ar-IQ" sz="2400" b="1" dirty="0" smtClean="0"/>
              <a:t> . </a:t>
            </a:r>
            <a:r>
              <a:rPr lang="ar-IQ" sz="2400" b="1" dirty="0"/>
              <a:t>التحري عن إنتاج </a:t>
            </a:r>
            <a:r>
              <a:rPr lang="ar-IQ" sz="2400" b="1" dirty="0" err="1"/>
              <a:t>الهيمولايسين</a:t>
            </a:r>
            <a:r>
              <a:rPr lang="ar-IQ" sz="2400" b="1" dirty="0"/>
              <a:t> </a:t>
            </a:r>
            <a:r>
              <a:rPr lang="en-US" sz="2400" b="1" dirty="0" err="1"/>
              <a:t>Haemolysin</a:t>
            </a:r>
            <a:r>
              <a:rPr lang="en-US" sz="2400" b="1" dirty="0"/>
              <a:t>   Production   </a:t>
            </a:r>
            <a:r>
              <a:rPr lang="ar-IQ" sz="2400" b="1" dirty="0" smtClean="0"/>
              <a:t> </a:t>
            </a:r>
            <a:r>
              <a:rPr lang="ar-IQ" sz="2400" b="1" dirty="0"/>
              <a:t>استخدمت طريقة  (</a:t>
            </a:r>
            <a:r>
              <a:rPr lang="en-US" sz="2400" b="1" dirty="0"/>
              <a:t>Atlas </a:t>
            </a:r>
            <a:r>
              <a:rPr lang="ar-IQ" sz="2400" b="1" dirty="0"/>
              <a:t> و اخرون,</a:t>
            </a:r>
            <a:r>
              <a:rPr lang="en-US" sz="2400" b="1" dirty="0"/>
              <a:t>1995</a:t>
            </a:r>
            <a:r>
              <a:rPr lang="ar-IQ" sz="2400" b="1" dirty="0"/>
              <a:t>).</a:t>
            </a:r>
            <a:br>
              <a:rPr lang="ar-IQ" sz="2400" b="1" dirty="0"/>
            </a:br>
            <a:r>
              <a:rPr lang="en-US" sz="2400" dirty="0"/>
              <a:t/>
            </a:r>
            <a:br>
              <a:rPr lang="en-US" sz="2400" dirty="0"/>
            </a:br>
            <a:endParaRPr lang="ar-IQ" sz="2400" dirty="0"/>
          </a:p>
        </p:txBody>
      </p:sp>
      <p:sp>
        <p:nvSpPr>
          <p:cNvPr id="3" name="عنصر نائب للمحتوى 2"/>
          <p:cNvSpPr>
            <a:spLocks noGrp="1"/>
          </p:cNvSpPr>
          <p:nvPr>
            <p:ph idx="1"/>
          </p:nvPr>
        </p:nvSpPr>
        <p:spPr>
          <a:xfrm>
            <a:off x="395536" y="1844824"/>
            <a:ext cx="8229600" cy="4525963"/>
          </a:xfrm>
        </p:spPr>
        <p:txBody>
          <a:bodyPr>
            <a:normAutofit fontScale="92500" lnSpcReduction="10000"/>
          </a:bodyPr>
          <a:lstStyle/>
          <a:p>
            <a:pPr marL="0" indent="0">
              <a:lnSpc>
                <a:spcPct val="150000"/>
              </a:lnSpc>
              <a:buNone/>
            </a:pPr>
            <a:r>
              <a:rPr lang="en-US" sz="2400" b="1" dirty="0" smtClean="0"/>
              <a:t> . 2</a:t>
            </a:r>
            <a:r>
              <a:rPr lang="ar-IQ" sz="2400" b="1" dirty="0" smtClean="0"/>
              <a:t>اختبار </a:t>
            </a:r>
            <a:r>
              <a:rPr lang="ar-IQ" sz="2400" b="1" dirty="0"/>
              <a:t>إنتاج </a:t>
            </a:r>
            <a:r>
              <a:rPr lang="ar-IQ" sz="2400" b="1" dirty="0" err="1"/>
              <a:t>البكتريوسين</a:t>
            </a:r>
            <a:r>
              <a:rPr lang="ar-IQ" sz="2400" b="1" dirty="0"/>
              <a:t>  </a:t>
            </a:r>
            <a:r>
              <a:rPr lang="en-US" sz="2400" b="1" dirty="0"/>
              <a:t>Production </a:t>
            </a:r>
            <a:r>
              <a:rPr lang="en-US" sz="2400" b="1" dirty="0" err="1"/>
              <a:t>Bacteriocin</a:t>
            </a:r>
            <a:r>
              <a:rPr lang="en-US" sz="2400" b="1" dirty="0"/>
              <a:t> </a:t>
            </a:r>
            <a:r>
              <a:rPr lang="ar-IQ" sz="2400" b="1" dirty="0"/>
              <a:t>:</a:t>
            </a:r>
            <a:endParaRPr lang="en-US" sz="2400" dirty="0"/>
          </a:p>
          <a:p>
            <a:pPr marL="0" indent="0">
              <a:lnSpc>
                <a:spcPct val="150000"/>
              </a:lnSpc>
              <a:buNone/>
            </a:pPr>
            <a:r>
              <a:rPr lang="ar-IQ" sz="2400" b="1" dirty="0"/>
              <a:t>استعملت طريقة (القصاب و الخفاجي,</a:t>
            </a:r>
            <a:r>
              <a:rPr lang="en-US" sz="2400" b="1" dirty="0"/>
              <a:t>1992</a:t>
            </a:r>
            <a:r>
              <a:rPr lang="ar-IQ" sz="2400" b="1" dirty="0"/>
              <a:t>) للتحري عن السلالات المنتجة و السلالات الحساسة </a:t>
            </a:r>
            <a:r>
              <a:rPr lang="ar-IQ" sz="2400" b="1" dirty="0" smtClean="0"/>
              <a:t>.</a:t>
            </a:r>
          </a:p>
          <a:p>
            <a:r>
              <a:rPr lang="en-US" sz="2400" b="1" dirty="0" smtClean="0"/>
              <a:t>3</a:t>
            </a:r>
            <a:r>
              <a:rPr lang="ar-IQ" sz="2400" b="1" dirty="0" smtClean="0"/>
              <a:t>. اختبار </a:t>
            </a:r>
            <a:r>
              <a:rPr lang="ar-IQ" sz="2400" b="1" dirty="0"/>
              <a:t>ظاهرة </a:t>
            </a:r>
            <a:r>
              <a:rPr lang="ar-IQ" sz="2400" b="1" dirty="0" err="1"/>
              <a:t>الأنثيال</a:t>
            </a:r>
            <a:r>
              <a:rPr lang="ar-IQ" sz="2400" b="1" dirty="0"/>
              <a:t> </a:t>
            </a:r>
            <a:r>
              <a:rPr lang="en-US" sz="2400" b="1" dirty="0"/>
              <a:t>Swarming  :</a:t>
            </a:r>
            <a:r>
              <a:rPr lang="ar-IQ" sz="2400" b="1" dirty="0"/>
              <a:t>:</a:t>
            </a:r>
            <a:endParaRPr lang="en-US" sz="2400" dirty="0"/>
          </a:p>
          <a:p>
            <a:pPr marL="0" indent="0">
              <a:lnSpc>
                <a:spcPct val="150000"/>
              </a:lnSpc>
              <a:buNone/>
            </a:pPr>
            <a:r>
              <a:rPr lang="ar-IQ" sz="2400" b="1" dirty="0"/>
              <a:t>ا</a:t>
            </a:r>
            <a:r>
              <a:rPr lang="ar-IQ" sz="2400" b="1" dirty="0" smtClean="0"/>
              <a:t>جري </a:t>
            </a:r>
            <a:r>
              <a:rPr lang="ar-IQ" sz="2400" b="1" dirty="0"/>
              <a:t>هذا الاختبار للكشف عن قدرة </a:t>
            </a:r>
            <a:r>
              <a:rPr lang="ar-IQ" sz="2400" b="1" dirty="0" err="1"/>
              <a:t>العزلات</a:t>
            </a:r>
            <a:r>
              <a:rPr lang="ar-IQ" sz="2400" b="1" dirty="0"/>
              <a:t> البكتيرية قيد الدراسة على امتلاكها ظاهرة </a:t>
            </a:r>
            <a:r>
              <a:rPr lang="ar-IQ" sz="2400" b="1" dirty="0" err="1"/>
              <a:t>الأنثيال</a:t>
            </a:r>
            <a:r>
              <a:rPr lang="ar-IQ" sz="2400" b="1" dirty="0"/>
              <a:t> وأجري هذا الاختبار  باستعمال طريقة الأوساط </a:t>
            </a:r>
            <a:r>
              <a:rPr lang="ar-IQ" sz="2400" b="1" dirty="0" err="1"/>
              <a:t>الزرعية</a:t>
            </a:r>
            <a:r>
              <a:rPr lang="ar-IQ" sz="2400" b="1" dirty="0"/>
              <a:t> الصلبة و أتبعت طريقة (</a:t>
            </a:r>
            <a:r>
              <a:rPr lang="en-US" sz="2400" b="1" dirty="0" err="1"/>
              <a:t>Liaw</a:t>
            </a:r>
            <a:r>
              <a:rPr lang="ar-IQ" sz="2400" b="1" dirty="0"/>
              <a:t> واخرون, </a:t>
            </a:r>
            <a:r>
              <a:rPr lang="en-US" sz="2400" b="1" dirty="0"/>
              <a:t>2000</a:t>
            </a:r>
            <a:r>
              <a:rPr lang="ar-IQ" sz="2400" b="1" dirty="0"/>
              <a:t>) </a:t>
            </a:r>
            <a:r>
              <a:rPr lang="ar-IQ" sz="2400" b="1" dirty="0" smtClean="0"/>
              <a:t>.</a:t>
            </a:r>
          </a:p>
          <a:p>
            <a:pPr marL="0" indent="0">
              <a:lnSpc>
                <a:spcPct val="150000"/>
              </a:lnSpc>
              <a:buNone/>
            </a:pPr>
            <a:r>
              <a:rPr lang="en-US" sz="2400" b="1" dirty="0" smtClean="0"/>
              <a:t>.  4</a:t>
            </a:r>
            <a:r>
              <a:rPr lang="ar-IQ" sz="2400" b="1" dirty="0" smtClean="0"/>
              <a:t>اختبار </a:t>
            </a:r>
            <a:r>
              <a:rPr lang="ar-IQ" sz="2400" b="1" dirty="0"/>
              <a:t>الالتصاق  بالخلايا الطلائية </a:t>
            </a:r>
            <a:r>
              <a:rPr lang="ar-IQ" sz="2400" b="1" dirty="0" smtClean="0"/>
              <a:t>: اجري الاختبار بطريقة </a:t>
            </a:r>
            <a:r>
              <a:rPr lang="en-US" sz="2600" b="1" dirty="0" err="1"/>
              <a:t>Iwahi</a:t>
            </a:r>
            <a:r>
              <a:rPr lang="en-US" sz="2600" b="1" dirty="0"/>
              <a:t>) </a:t>
            </a:r>
            <a:r>
              <a:rPr lang="ar-IQ" sz="2600" b="1" dirty="0"/>
              <a:t>واخرون,</a:t>
            </a:r>
            <a:r>
              <a:rPr lang="en-US" sz="2600" b="1" dirty="0"/>
              <a:t>1983</a:t>
            </a:r>
            <a:r>
              <a:rPr lang="ar-IQ" sz="2600" b="1" dirty="0"/>
              <a:t>).</a:t>
            </a:r>
            <a:endParaRPr lang="en-US" sz="2600" b="1" dirty="0"/>
          </a:p>
          <a:p>
            <a:pPr marL="0" indent="0">
              <a:lnSpc>
                <a:spcPct val="150000"/>
              </a:lnSpc>
              <a:buNone/>
            </a:pPr>
            <a:endParaRPr lang="ar-IQ" sz="2400" b="1" dirty="0"/>
          </a:p>
        </p:txBody>
      </p:sp>
    </p:spTree>
    <p:extLst>
      <p:ext uri="{BB962C8B-B14F-4D97-AF65-F5344CB8AC3E}">
        <p14:creationId xmlns:p14="http://schemas.microsoft.com/office/powerpoint/2010/main" val="2456413461"/>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2">
            <a:lumMod val="40000"/>
            <a:lumOff val="60000"/>
          </a:schemeClr>
        </a:soli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395536" y="404664"/>
            <a:ext cx="8229600" cy="1143000"/>
          </a:xfrm>
        </p:spPr>
        <p:txBody>
          <a:bodyPr>
            <a:normAutofit fontScale="90000"/>
          </a:bodyPr>
          <a:lstStyle/>
          <a:p>
            <a:pPr algn="r">
              <a:lnSpc>
                <a:spcPct val="150000"/>
              </a:lnSpc>
            </a:pPr>
            <a:r>
              <a:rPr lang="en-US" sz="2400" b="1" dirty="0" smtClean="0"/>
              <a:t> </a:t>
            </a:r>
            <a:r>
              <a:rPr lang="en-US" sz="2400" b="1" dirty="0"/>
              <a:t>.</a:t>
            </a:r>
            <a:r>
              <a:rPr lang="en-US" sz="2400" b="1" dirty="0" smtClean="0"/>
              <a:t> 5 </a:t>
            </a:r>
            <a:r>
              <a:rPr lang="ar-IQ" sz="2400" b="1" dirty="0"/>
              <a:t>اختبار أنتاج أنزيم </a:t>
            </a:r>
            <a:r>
              <a:rPr lang="ar-IQ" sz="2400" b="1" dirty="0" err="1"/>
              <a:t>اليورييز</a:t>
            </a:r>
            <a:r>
              <a:rPr lang="ar-IQ" sz="2400" b="1" dirty="0"/>
              <a:t> </a:t>
            </a:r>
            <a:r>
              <a:rPr lang="en-US" sz="2400" b="1" dirty="0"/>
              <a:t>Urease Production Test </a:t>
            </a:r>
            <a:r>
              <a:rPr lang="ar-IQ" sz="2400" b="1" dirty="0" smtClean="0"/>
              <a:t>:</a:t>
            </a:r>
            <a:r>
              <a:rPr lang="en-US" sz="2400" b="1" dirty="0" smtClean="0"/>
              <a:t> </a:t>
            </a:r>
            <a:r>
              <a:rPr lang="ar-IQ" sz="2400" b="1" dirty="0" smtClean="0"/>
              <a:t> استخدمت طريقة </a:t>
            </a:r>
            <a:r>
              <a:rPr lang="ar-SA" sz="2700" b="1" dirty="0"/>
              <a:t>(</a:t>
            </a:r>
            <a:r>
              <a:rPr lang="en-US" sz="2700" b="1" dirty="0" err="1"/>
              <a:t>Colle</a:t>
            </a:r>
            <a:r>
              <a:rPr lang="ar-IQ" sz="2700" b="1" dirty="0"/>
              <a:t> واخرون,</a:t>
            </a:r>
            <a:r>
              <a:rPr lang="en-US" sz="2700" b="1" dirty="0"/>
              <a:t>1996</a:t>
            </a:r>
            <a:r>
              <a:rPr lang="ar-SA" sz="2700" b="1" dirty="0"/>
              <a:t>).</a:t>
            </a:r>
            <a:r>
              <a:rPr lang="en-US" sz="2400" dirty="0"/>
              <a:t/>
            </a:r>
            <a:br>
              <a:rPr lang="en-US" sz="2400" dirty="0"/>
            </a:br>
            <a:endParaRPr lang="ar-IQ" sz="2400" dirty="0"/>
          </a:p>
        </p:txBody>
      </p:sp>
      <p:sp>
        <p:nvSpPr>
          <p:cNvPr id="3" name="عنصر نائب للمحتوى 2"/>
          <p:cNvSpPr>
            <a:spLocks noGrp="1"/>
          </p:cNvSpPr>
          <p:nvPr>
            <p:ph idx="1"/>
          </p:nvPr>
        </p:nvSpPr>
        <p:spPr/>
        <p:txBody>
          <a:bodyPr/>
          <a:lstStyle/>
          <a:p>
            <a:pPr marL="0" indent="0">
              <a:lnSpc>
                <a:spcPct val="150000"/>
              </a:lnSpc>
              <a:buNone/>
            </a:pPr>
            <a:r>
              <a:rPr lang="en-US" sz="2400" b="1" dirty="0" smtClean="0"/>
              <a:t>6</a:t>
            </a:r>
            <a:r>
              <a:rPr lang="ar-IQ" sz="2400" b="1" dirty="0" smtClean="0"/>
              <a:t> . اختبار </a:t>
            </a:r>
            <a:r>
              <a:rPr lang="ar-IQ" sz="2400" b="1" dirty="0"/>
              <a:t>انتاج </a:t>
            </a:r>
            <a:r>
              <a:rPr lang="ar-IQ" sz="2400" b="1" dirty="0" err="1"/>
              <a:t>البروتييز</a:t>
            </a:r>
            <a:r>
              <a:rPr lang="ar-IQ" sz="2400" b="1" dirty="0"/>
              <a:t> </a:t>
            </a:r>
            <a:r>
              <a:rPr lang="en-US" sz="2400" b="1" dirty="0"/>
              <a:t>Protease enzyme production </a:t>
            </a:r>
            <a:r>
              <a:rPr lang="en-US" sz="2400" b="1" dirty="0" smtClean="0"/>
              <a:t>test</a:t>
            </a:r>
            <a:r>
              <a:rPr lang="ar-IQ" sz="2400" b="1" dirty="0" smtClean="0"/>
              <a:t> : استخدمت طريقة </a:t>
            </a:r>
            <a:r>
              <a:rPr lang="en-US" sz="2400" b="1" dirty="0"/>
              <a:t>(</a:t>
            </a:r>
            <a:r>
              <a:rPr lang="en-US" sz="2400" b="1" dirty="0" smtClean="0"/>
              <a:t>1999,Senior)</a:t>
            </a:r>
            <a:r>
              <a:rPr lang="ar-IQ" sz="2400" b="1" dirty="0" smtClean="0"/>
              <a:t>.</a:t>
            </a:r>
            <a:endParaRPr lang="en-US" sz="2400" b="1" dirty="0"/>
          </a:p>
          <a:p>
            <a:r>
              <a:rPr lang="en-US" sz="2400" b="1" dirty="0" smtClean="0"/>
              <a:t>7</a:t>
            </a:r>
            <a:r>
              <a:rPr lang="ar-IQ" sz="2400" b="1" dirty="0" smtClean="0"/>
              <a:t> . اختبار </a:t>
            </a:r>
            <a:r>
              <a:rPr lang="ar-IQ" sz="2400" b="1" dirty="0"/>
              <a:t>تكوين الغشاء الحيوي </a:t>
            </a:r>
            <a:r>
              <a:rPr lang="en-US" sz="2400" b="1" dirty="0"/>
              <a:t>Biofilm</a:t>
            </a:r>
            <a:endParaRPr lang="en-US" sz="2400" dirty="0"/>
          </a:p>
          <a:p>
            <a:pPr>
              <a:lnSpc>
                <a:spcPct val="150000"/>
              </a:lnSpc>
            </a:pPr>
            <a:r>
              <a:rPr lang="en-US" sz="2400" b="1" dirty="0" smtClean="0"/>
              <a:t> -A </a:t>
            </a:r>
            <a:r>
              <a:rPr lang="ar-IQ" sz="2400" b="1" dirty="0"/>
              <a:t>طريقة أحمر الكونغو </a:t>
            </a:r>
            <a:r>
              <a:rPr lang="en-US" sz="2400" b="1" dirty="0"/>
              <a:t>Congo-red methods </a:t>
            </a:r>
            <a:r>
              <a:rPr lang="ar-IQ" sz="2400" b="1" dirty="0" smtClean="0"/>
              <a:t> : حسب ما ورد في </a:t>
            </a:r>
            <a:r>
              <a:rPr lang="en-US" sz="2400" i="1" dirty="0"/>
              <a:t> </a:t>
            </a:r>
            <a:r>
              <a:rPr lang="en-US" sz="2400" b="1" dirty="0" err="1"/>
              <a:t>Mathur</a:t>
            </a:r>
            <a:r>
              <a:rPr lang="en-US" sz="2400" b="1" dirty="0"/>
              <a:t>) </a:t>
            </a:r>
            <a:r>
              <a:rPr lang="ar-IQ" sz="2400" b="1" dirty="0"/>
              <a:t>وآخرون ,</a:t>
            </a:r>
            <a:r>
              <a:rPr lang="en-US" sz="2400" b="1" dirty="0"/>
              <a:t>(2006</a:t>
            </a:r>
            <a:r>
              <a:rPr lang="ar-IQ" sz="2400" b="1" dirty="0" smtClean="0"/>
              <a:t>.</a:t>
            </a:r>
          </a:p>
          <a:p>
            <a:pPr marL="0" indent="0">
              <a:lnSpc>
                <a:spcPct val="150000"/>
              </a:lnSpc>
              <a:buNone/>
            </a:pPr>
            <a:r>
              <a:rPr lang="en-US" sz="2400" b="1" dirty="0" smtClean="0"/>
              <a:t>B      </a:t>
            </a:r>
            <a:r>
              <a:rPr lang="ar-IQ" sz="2400" dirty="0" smtClean="0"/>
              <a:t>-</a:t>
            </a:r>
            <a:r>
              <a:rPr lang="en-US" sz="2400" dirty="0" smtClean="0"/>
              <a:t> </a:t>
            </a:r>
            <a:r>
              <a:rPr lang="ar-SA" sz="2400" b="1" dirty="0" smtClean="0"/>
              <a:t>طريقة </a:t>
            </a:r>
            <a:r>
              <a:rPr lang="ar-SA" sz="2400" b="1" dirty="0"/>
              <a:t>الأنابيب    </a:t>
            </a:r>
            <a:r>
              <a:rPr lang="en-US" sz="2400" b="1" dirty="0"/>
              <a:t> Tube Method</a:t>
            </a:r>
            <a:r>
              <a:rPr lang="ar-SA" sz="2400" b="1" dirty="0"/>
              <a:t>: </a:t>
            </a:r>
            <a:r>
              <a:rPr lang="ar-IQ" sz="2400" b="1" dirty="0" smtClean="0"/>
              <a:t>حسب ما ورد في </a:t>
            </a:r>
            <a:r>
              <a:rPr lang="en-US" sz="2400" b="1" dirty="0"/>
              <a:t>Freeman)</a:t>
            </a:r>
            <a:r>
              <a:rPr lang="ar-IQ" sz="2400" b="1" dirty="0"/>
              <a:t>وآخرون,</a:t>
            </a:r>
            <a:r>
              <a:rPr lang="en-US" sz="2400" b="1" dirty="0"/>
              <a:t>1989</a:t>
            </a:r>
            <a:r>
              <a:rPr lang="ar-SA" sz="2400" b="1" dirty="0"/>
              <a:t>).</a:t>
            </a:r>
            <a:endParaRPr lang="en-US" sz="2400" b="1" dirty="0"/>
          </a:p>
          <a:p>
            <a:pPr marL="0" indent="0">
              <a:lnSpc>
                <a:spcPct val="150000"/>
              </a:lnSpc>
              <a:buNone/>
            </a:pPr>
            <a:endParaRPr lang="ar-IQ" sz="2400" b="1" dirty="0"/>
          </a:p>
        </p:txBody>
      </p:sp>
    </p:spTree>
    <p:extLst>
      <p:ext uri="{BB962C8B-B14F-4D97-AF65-F5344CB8AC3E}">
        <p14:creationId xmlns:p14="http://schemas.microsoft.com/office/powerpoint/2010/main" val="255907761"/>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pPr marL="342900" indent="-342900" algn="r">
              <a:lnSpc>
                <a:spcPct val="150000"/>
              </a:lnSpc>
              <a:buFont typeface="Arial" pitchFamily="34" charset="0"/>
              <a:buChar char="•"/>
            </a:pPr>
            <a:r>
              <a:rPr lang="ar-IQ" sz="2400" b="1" dirty="0" smtClean="0"/>
              <a:t>فحص </a:t>
            </a:r>
            <a:r>
              <a:rPr lang="ar-IQ" sz="2400" b="1" dirty="0"/>
              <a:t>الحساسية للمضادات الحياتية </a:t>
            </a:r>
            <a:r>
              <a:rPr lang="en-US" sz="2400" b="1" dirty="0"/>
              <a:t>Antibiotic Susceptibility test</a:t>
            </a:r>
            <a:r>
              <a:rPr lang="ar-IQ" sz="2400" b="1" dirty="0"/>
              <a:t>: </a:t>
            </a:r>
            <a:r>
              <a:rPr lang="en-US" sz="2400" dirty="0"/>
              <a:t/>
            </a:r>
            <a:br>
              <a:rPr lang="en-US" sz="2400" dirty="0"/>
            </a:br>
            <a:r>
              <a:rPr lang="ar-IQ" sz="2400" b="1" dirty="0"/>
              <a:t>استعملت طريقة </a:t>
            </a:r>
            <a:r>
              <a:rPr lang="en-US" sz="2400" b="1" dirty="0"/>
              <a:t>Bauer and </a:t>
            </a:r>
            <a:r>
              <a:rPr lang="en-US" sz="2400" b="1" dirty="0" err="1"/>
              <a:t>Kerby</a:t>
            </a:r>
            <a:r>
              <a:rPr lang="ar-IQ" sz="2400" b="1" dirty="0"/>
              <a:t> القياسية لاختبار حساسية البكتريا للمضادات الحياتية (</a:t>
            </a:r>
            <a:r>
              <a:rPr lang="en-US" sz="2400" b="1" dirty="0" err="1"/>
              <a:t>Vandepitte</a:t>
            </a:r>
            <a:r>
              <a:rPr lang="ar-IQ" sz="2400" b="1" dirty="0"/>
              <a:t> و اخرون,</a:t>
            </a:r>
            <a:r>
              <a:rPr lang="en-US" sz="2400" b="1" dirty="0"/>
              <a:t>1991</a:t>
            </a:r>
            <a:r>
              <a:rPr lang="ar-IQ" sz="2400" b="1" dirty="0" smtClean="0"/>
              <a:t>).</a:t>
            </a:r>
            <a:endParaRPr lang="ar-IQ" sz="2400" b="1" dirty="0"/>
          </a:p>
        </p:txBody>
      </p:sp>
      <p:sp>
        <p:nvSpPr>
          <p:cNvPr id="3" name="عنصر نائب للمحتوى 2"/>
          <p:cNvSpPr>
            <a:spLocks noGrp="1"/>
          </p:cNvSpPr>
          <p:nvPr>
            <p:ph idx="1"/>
          </p:nvPr>
        </p:nvSpPr>
        <p:spPr>
          <a:xfrm>
            <a:off x="395536" y="1700808"/>
            <a:ext cx="8229600" cy="4525963"/>
          </a:xfrm>
        </p:spPr>
        <p:txBody>
          <a:bodyPr>
            <a:normAutofit lnSpcReduction="10000"/>
          </a:bodyPr>
          <a:lstStyle/>
          <a:p>
            <a:pPr>
              <a:lnSpc>
                <a:spcPct val="150000"/>
              </a:lnSpc>
            </a:pPr>
            <a:r>
              <a:rPr lang="ar-IQ" sz="2400" b="1" dirty="0"/>
              <a:t>تحديد التركيز المثبط الادنى للمضادات الحياتية التالية </a:t>
            </a:r>
            <a:r>
              <a:rPr lang="en-US" sz="2400" b="1" dirty="0"/>
              <a:t>Determination Of Minimal Inhibitory </a:t>
            </a:r>
            <a:r>
              <a:rPr lang="en-US" sz="2400" b="1" dirty="0" smtClean="0"/>
              <a:t>Concentration</a:t>
            </a:r>
            <a:r>
              <a:rPr lang="ar-IQ" sz="2400" b="1" dirty="0" smtClean="0"/>
              <a:t> : استخدمت طريقة </a:t>
            </a:r>
            <a:r>
              <a:rPr lang="ar-IQ" sz="2400" b="1" dirty="0"/>
              <a:t>(</a:t>
            </a:r>
            <a:r>
              <a:rPr lang="en-US" sz="2400" b="1" dirty="0"/>
              <a:t>Stocks and </a:t>
            </a:r>
            <a:r>
              <a:rPr lang="en-US" sz="2400" b="1" dirty="0" err="1" smtClean="0"/>
              <a:t>Ridway</a:t>
            </a:r>
            <a:r>
              <a:rPr lang="ar-IQ" sz="2400" b="1" dirty="0" smtClean="0"/>
              <a:t>,</a:t>
            </a:r>
            <a:r>
              <a:rPr lang="en-US" sz="2400" b="1" dirty="0"/>
              <a:t>(1987 </a:t>
            </a:r>
            <a:r>
              <a:rPr lang="ar-IQ" sz="2400" b="1" dirty="0" smtClean="0"/>
              <a:t>.</a:t>
            </a:r>
          </a:p>
          <a:p>
            <a:pPr>
              <a:lnSpc>
                <a:spcPct val="150000"/>
              </a:lnSpc>
            </a:pPr>
            <a:r>
              <a:rPr lang="ar-IQ" sz="2400" b="1" dirty="0"/>
              <a:t>تحديد التركيز المثبط الأدنى للمحلول المطهر اليود الكحولي ( </a:t>
            </a:r>
            <a:r>
              <a:rPr lang="en-US" sz="2400" b="1" dirty="0"/>
              <a:t>(</a:t>
            </a:r>
            <a:r>
              <a:rPr lang="en-US" sz="2400" b="1" dirty="0" err="1"/>
              <a:t>Povidone</a:t>
            </a:r>
            <a:r>
              <a:rPr lang="en-US" sz="2400" b="1" dirty="0"/>
              <a:t> iodin10% </a:t>
            </a:r>
            <a:r>
              <a:rPr lang="ar-IQ" sz="2400" b="1" dirty="0"/>
              <a:t> و المحلول المطهر </a:t>
            </a:r>
            <a:r>
              <a:rPr lang="ar-IQ" sz="2400" b="1" dirty="0" err="1"/>
              <a:t>كلوروزايلينول</a:t>
            </a:r>
            <a:r>
              <a:rPr lang="ar-IQ" sz="2400" b="1" dirty="0"/>
              <a:t> (ديتول)</a:t>
            </a:r>
            <a:r>
              <a:rPr lang="en-US" sz="2400" b="1" dirty="0"/>
              <a:t>3%</a:t>
            </a:r>
            <a:r>
              <a:rPr lang="ar-IQ" sz="2400" b="1" dirty="0"/>
              <a:t> </a:t>
            </a:r>
            <a:r>
              <a:rPr lang="ar-IQ" sz="2400" b="1" dirty="0" smtClean="0"/>
              <a:t>: حسب ما ورد في </a:t>
            </a:r>
            <a:r>
              <a:rPr lang="en-US" sz="2400" b="1" dirty="0"/>
              <a:t>2011,CLCI)</a:t>
            </a:r>
            <a:r>
              <a:rPr lang="ar-IQ" sz="2400" b="1" dirty="0" smtClean="0"/>
              <a:t>).</a:t>
            </a:r>
          </a:p>
          <a:p>
            <a:pPr>
              <a:lnSpc>
                <a:spcPct val="150000"/>
              </a:lnSpc>
            </a:pPr>
            <a:r>
              <a:rPr lang="en-US" sz="2400" b="1" dirty="0" smtClean="0"/>
              <a:t> </a:t>
            </a:r>
            <a:r>
              <a:rPr lang="ar-IQ" sz="2400" b="1" dirty="0" smtClean="0"/>
              <a:t>تأثير </a:t>
            </a:r>
            <a:r>
              <a:rPr lang="ar-IQ" sz="2400" b="1" dirty="0" err="1"/>
              <a:t>العزلات</a:t>
            </a:r>
            <a:r>
              <a:rPr lang="ar-IQ" sz="2400" b="1" dirty="0"/>
              <a:t> البكتيرية قيد الدراسة  المنتجة لعامل الضراوة </a:t>
            </a:r>
            <a:r>
              <a:rPr lang="ar-IQ" sz="2400" b="1" dirty="0" err="1"/>
              <a:t>البكتريوسين</a:t>
            </a:r>
            <a:r>
              <a:rPr lang="ar-IQ" sz="2400" b="1" dirty="0"/>
              <a:t>  على </a:t>
            </a:r>
            <a:r>
              <a:rPr lang="ar-IQ" sz="2400" b="1" dirty="0" err="1"/>
              <a:t>العزلات</a:t>
            </a:r>
            <a:r>
              <a:rPr lang="ar-IQ" sz="2400" b="1" dirty="0"/>
              <a:t> البكتيرية  الغير منتجة </a:t>
            </a:r>
            <a:r>
              <a:rPr lang="ar-IQ" sz="2400" b="1" dirty="0" smtClean="0"/>
              <a:t>له : حسب ما ورد في</a:t>
            </a:r>
            <a:r>
              <a:rPr lang="en-US" sz="2400" b="1" dirty="0" smtClean="0"/>
              <a:t>(1996,Shoeib</a:t>
            </a:r>
            <a:r>
              <a:rPr lang="en-US" sz="2400" b="1" dirty="0"/>
              <a:t>) </a:t>
            </a:r>
            <a:r>
              <a:rPr lang="ar-IQ" sz="2400" b="1" dirty="0" smtClean="0"/>
              <a:t> .</a:t>
            </a:r>
            <a:endParaRPr lang="en-US" sz="2400" b="1" dirty="0"/>
          </a:p>
          <a:p>
            <a:pPr>
              <a:lnSpc>
                <a:spcPct val="150000"/>
              </a:lnSpc>
            </a:pPr>
            <a:endParaRPr lang="en-US" sz="2400" b="1" dirty="0"/>
          </a:p>
          <a:p>
            <a:pPr>
              <a:lnSpc>
                <a:spcPct val="150000"/>
              </a:lnSpc>
            </a:pPr>
            <a:endParaRPr lang="ar-IQ" sz="24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991498937"/>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404664"/>
            <a:ext cx="8229600" cy="1143000"/>
          </a:xfrm>
        </p:spPr>
        <p:txBody>
          <a:bodyPr>
            <a:normAutofit fontScale="90000"/>
          </a:bodyPr>
          <a:lstStyle/>
          <a:p>
            <a:pPr marL="342900" indent="-342900" algn="r">
              <a:lnSpc>
                <a:spcPct val="150000"/>
              </a:lnSpc>
              <a:buFont typeface="Arial" pitchFamily="34" charset="0"/>
              <a:buChar char="•"/>
            </a:pPr>
            <a:r>
              <a:rPr lang="ar-IQ" sz="2400" b="1" dirty="0"/>
              <a:t>اختبار التركيز المثبط تحت الادنى (</a:t>
            </a:r>
            <a:r>
              <a:rPr lang="en-US" sz="2400" b="1" dirty="0"/>
              <a:t>Sub </a:t>
            </a:r>
            <a:r>
              <a:rPr lang="en-US" sz="2400" b="1" dirty="0" err="1"/>
              <a:t>Mic</a:t>
            </a:r>
            <a:r>
              <a:rPr lang="ar-IQ" sz="2400" b="1" dirty="0"/>
              <a:t>) بطريقة </a:t>
            </a:r>
            <a:r>
              <a:rPr lang="ar-IQ" sz="2400" b="1" dirty="0" err="1"/>
              <a:t>التخافيف</a:t>
            </a:r>
            <a:r>
              <a:rPr lang="ar-IQ" sz="2400" b="1" dirty="0"/>
              <a:t> </a:t>
            </a:r>
            <a:r>
              <a:rPr lang="ar-IQ" sz="2400" b="1" dirty="0" err="1"/>
              <a:t>بالانابيب</a:t>
            </a:r>
            <a:r>
              <a:rPr lang="ar-IQ" sz="2400" b="1" dirty="0" smtClean="0"/>
              <a:t>: حسب ما ورد في </a:t>
            </a:r>
            <a:r>
              <a:rPr lang="en-US" sz="2700" b="1" dirty="0"/>
              <a:t>Stock and Ridgway)</a:t>
            </a:r>
            <a:r>
              <a:rPr lang="ar-IQ" sz="2700" b="1" dirty="0"/>
              <a:t>,</a:t>
            </a:r>
            <a:r>
              <a:rPr lang="en-US" sz="2700" b="1" dirty="0"/>
              <a:t>(1987</a:t>
            </a:r>
            <a:r>
              <a:rPr lang="en-US" sz="2400" dirty="0"/>
              <a:t/>
            </a:r>
            <a:br>
              <a:rPr lang="en-US" sz="2400" dirty="0"/>
            </a:br>
            <a:endParaRPr lang="ar-IQ" sz="2400" dirty="0"/>
          </a:p>
        </p:txBody>
      </p:sp>
      <p:sp>
        <p:nvSpPr>
          <p:cNvPr id="3" name="عنصر نائب للمحتوى 2"/>
          <p:cNvSpPr>
            <a:spLocks noGrp="1"/>
          </p:cNvSpPr>
          <p:nvPr>
            <p:ph idx="1"/>
          </p:nvPr>
        </p:nvSpPr>
        <p:spPr/>
        <p:txBody>
          <a:bodyPr>
            <a:normAutofit/>
          </a:bodyPr>
          <a:lstStyle/>
          <a:p>
            <a:pPr>
              <a:lnSpc>
                <a:spcPct val="150000"/>
              </a:lnSpc>
            </a:pPr>
            <a:r>
              <a:rPr lang="ar-IQ" sz="2400" b="1" dirty="0" smtClean="0"/>
              <a:t>تثبيط </a:t>
            </a:r>
            <a:r>
              <a:rPr lang="ar-IQ" sz="2400" b="1" dirty="0"/>
              <a:t>الالتصاق البكتيري بواسطة التركيز تحت المثبط </a:t>
            </a:r>
            <a:r>
              <a:rPr lang="ar-IQ" sz="2400" b="1" dirty="0" smtClean="0"/>
              <a:t>الادنى (</a:t>
            </a:r>
            <a:r>
              <a:rPr lang="en-US" sz="2400" b="1" dirty="0"/>
              <a:t>Sub MIC</a:t>
            </a:r>
            <a:r>
              <a:rPr lang="ar-IQ" sz="2400" b="1" dirty="0"/>
              <a:t>) للمضاد الحياتي </a:t>
            </a:r>
            <a:r>
              <a:rPr lang="en-US" sz="2400" b="1" dirty="0"/>
              <a:t>Gentamycin</a:t>
            </a:r>
            <a:r>
              <a:rPr lang="ar-IQ" sz="2400" b="1" dirty="0"/>
              <a:t> و المحلول المطهر </a:t>
            </a:r>
            <a:r>
              <a:rPr lang="en-US" sz="2400" b="1" dirty="0" err="1"/>
              <a:t>Povidone</a:t>
            </a:r>
            <a:r>
              <a:rPr lang="en-US" sz="2400" b="1" dirty="0"/>
              <a:t> iodine10%</a:t>
            </a:r>
            <a:r>
              <a:rPr lang="ar-IQ" sz="2400" b="1" dirty="0"/>
              <a:t> بحسب من </a:t>
            </a:r>
            <a:r>
              <a:rPr lang="ar-IQ" sz="2400" b="1" dirty="0" smtClean="0"/>
              <a:t>ورد (</a:t>
            </a:r>
            <a:r>
              <a:rPr lang="en-US" sz="2400" b="1" dirty="0"/>
              <a:t>(1987,Stock and </a:t>
            </a:r>
            <a:r>
              <a:rPr lang="en-US" sz="2400" b="1" dirty="0" smtClean="0"/>
              <a:t>Ridgway</a:t>
            </a:r>
            <a:r>
              <a:rPr lang="ar-IQ" sz="2400" b="1" dirty="0" smtClean="0"/>
              <a:t> .</a:t>
            </a:r>
          </a:p>
          <a:p>
            <a:pPr>
              <a:lnSpc>
                <a:spcPct val="150000"/>
              </a:lnSpc>
            </a:pPr>
            <a:r>
              <a:rPr lang="ar-IQ" sz="2400" b="1" dirty="0" smtClean="0"/>
              <a:t>استخلاص </a:t>
            </a:r>
            <a:r>
              <a:rPr lang="ar-IQ" sz="2400" b="1" dirty="0"/>
              <a:t>الدنا</a:t>
            </a:r>
            <a:r>
              <a:rPr lang="ar-IQ" sz="2400" b="1" u="sng" dirty="0"/>
              <a:t> </a:t>
            </a:r>
            <a:r>
              <a:rPr lang="ar-IQ" sz="2400" b="1" dirty="0" err="1"/>
              <a:t>البلازميدي</a:t>
            </a:r>
            <a:r>
              <a:rPr lang="ar-IQ" sz="2400" b="1" u="sng" dirty="0"/>
              <a:t> </a:t>
            </a:r>
            <a:r>
              <a:rPr lang="en-US" sz="2400" b="1" dirty="0"/>
              <a:t>Extraction DNA Plasmid </a:t>
            </a:r>
            <a:r>
              <a:rPr lang="ar-IQ" sz="2400" b="1" dirty="0"/>
              <a:t> </a:t>
            </a:r>
            <a:r>
              <a:rPr lang="ar-IQ" sz="2400" b="1" dirty="0" smtClean="0"/>
              <a:t>:</a:t>
            </a:r>
            <a:r>
              <a:rPr lang="ar-IQ" sz="2400" b="1" dirty="0"/>
              <a:t> </a:t>
            </a:r>
            <a:r>
              <a:rPr lang="ar-IQ" sz="2400" b="1" dirty="0" smtClean="0"/>
              <a:t>اعتمادا </a:t>
            </a:r>
            <a:r>
              <a:rPr lang="ar-IQ" sz="2400" b="1" dirty="0"/>
              <a:t>على تعليمات الشركة المجهزة (</a:t>
            </a:r>
            <a:r>
              <a:rPr lang="en-US" sz="2400" b="1" dirty="0" err="1"/>
              <a:t>Promega</a:t>
            </a:r>
            <a:r>
              <a:rPr lang="en-US" sz="2400" b="1" dirty="0"/>
              <a:t> U.S.A</a:t>
            </a:r>
            <a:r>
              <a:rPr lang="ar-IQ" sz="2400" b="1" dirty="0" smtClean="0"/>
              <a:t>) .</a:t>
            </a:r>
          </a:p>
          <a:p>
            <a:pPr>
              <a:lnSpc>
                <a:spcPct val="150000"/>
              </a:lnSpc>
            </a:pPr>
            <a:r>
              <a:rPr lang="ar-SA" sz="2400" b="1" dirty="0" smtClean="0"/>
              <a:t>الترحيل </a:t>
            </a:r>
            <a:r>
              <a:rPr lang="ar-SA" sz="2400" b="1" dirty="0"/>
              <a:t>الكهربائي للدنا </a:t>
            </a:r>
            <a:r>
              <a:rPr lang="ar-SA" sz="2400" b="1" dirty="0" err="1"/>
              <a:t>البلازميدي</a:t>
            </a:r>
            <a:r>
              <a:rPr lang="ar-SA" sz="2400" b="1" dirty="0"/>
              <a:t> في هلام </a:t>
            </a:r>
            <a:r>
              <a:rPr lang="ar-SA" sz="2400" b="1" dirty="0" err="1"/>
              <a:t>الأكاروز</a:t>
            </a:r>
            <a:r>
              <a:rPr lang="ar-SA" sz="2400" b="1" dirty="0"/>
              <a:t> </a:t>
            </a:r>
            <a:r>
              <a:rPr lang="en-US" sz="2400" b="1" dirty="0" err="1"/>
              <a:t>Agarose</a:t>
            </a:r>
            <a:r>
              <a:rPr lang="en-US" sz="2400" b="1" dirty="0"/>
              <a:t> gel electrophoresis</a:t>
            </a:r>
            <a:endParaRPr lang="ar-IQ" sz="2400" b="1" dirty="0" smtClean="0"/>
          </a:p>
          <a:p>
            <a:pPr>
              <a:lnSpc>
                <a:spcPct val="150000"/>
              </a:lnSpc>
            </a:pPr>
            <a:endParaRPr lang="en-US" sz="2400" dirty="0"/>
          </a:p>
          <a:p>
            <a:pPr>
              <a:lnSpc>
                <a:spcPct val="150000"/>
              </a:lnSpc>
            </a:pPr>
            <a:endParaRPr lang="ar-IQ" sz="2400" dirty="0"/>
          </a:p>
        </p:txBody>
      </p:sp>
    </p:spTree>
    <p:extLst>
      <p:ext uri="{BB962C8B-B14F-4D97-AF65-F5344CB8AC3E}">
        <p14:creationId xmlns:p14="http://schemas.microsoft.com/office/powerpoint/2010/main" val="2443579116"/>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395536" y="-315416"/>
            <a:ext cx="8229600" cy="3356992"/>
          </a:xfrm>
        </p:spPr>
        <p:txBody>
          <a:bodyPr>
            <a:noAutofit/>
          </a:bodyPr>
          <a:lstStyle/>
          <a:p>
            <a:pPr algn="r">
              <a:lnSpc>
                <a:spcPct val="200000"/>
              </a:lnSpc>
            </a:pPr>
            <a:r>
              <a:rPr lang="ar-IQ" sz="3200" b="1" dirty="0" smtClean="0"/>
              <a:t>التحليل </a:t>
            </a:r>
            <a:r>
              <a:rPr lang="ar-IQ" sz="3200" b="1" dirty="0"/>
              <a:t>الاحصائي </a:t>
            </a:r>
            <a:r>
              <a:rPr lang="ar-IQ" sz="2400" b="1" dirty="0" smtClean="0"/>
              <a:t/>
            </a:r>
            <a:br>
              <a:rPr lang="ar-IQ" sz="2400" b="1" dirty="0" smtClean="0"/>
            </a:br>
            <a:endParaRPr lang="ar-IQ" sz="2400" b="1" dirty="0"/>
          </a:p>
        </p:txBody>
      </p:sp>
      <p:sp>
        <p:nvSpPr>
          <p:cNvPr id="3" name="عنصر نائب للمحتوى 2"/>
          <p:cNvSpPr>
            <a:spLocks noGrp="1"/>
          </p:cNvSpPr>
          <p:nvPr>
            <p:ph idx="1"/>
          </p:nvPr>
        </p:nvSpPr>
        <p:spPr>
          <a:xfrm>
            <a:off x="467544" y="1844824"/>
            <a:ext cx="8229600" cy="4525963"/>
          </a:xfrm>
        </p:spPr>
        <p:txBody>
          <a:bodyPr>
            <a:normAutofit/>
          </a:bodyPr>
          <a:lstStyle/>
          <a:p>
            <a:pPr marL="0" indent="0">
              <a:lnSpc>
                <a:spcPct val="150000"/>
              </a:lnSpc>
              <a:buNone/>
            </a:pPr>
            <a:r>
              <a:rPr lang="ar-IQ" sz="2400" b="1" dirty="0" smtClean="0"/>
              <a:t>         تم </a:t>
            </a:r>
            <a:r>
              <a:rPr lang="ar-IQ" sz="2400" b="1" dirty="0"/>
              <a:t>تحليل النتائج إحصائياَ باستعمال  اختبار (</a:t>
            </a:r>
            <a:r>
              <a:rPr lang="en-US" sz="2400" b="1" dirty="0"/>
              <a:t>t-test</a:t>
            </a:r>
            <a:r>
              <a:rPr lang="ar-IQ" sz="2400" b="1" dirty="0"/>
              <a:t>) عند مستوى معنوي </a:t>
            </a:r>
            <a:r>
              <a:rPr lang="en-US" sz="2400" b="1" dirty="0" smtClean="0"/>
              <a:t>0.01</a:t>
            </a:r>
            <a:r>
              <a:rPr lang="ar-IQ" sz="2400" b="1" dirty="0" smtClean="0"/>
              <a:t> </a:t>
            </a:r>
            <a:r>
              <a:rPr lang="ar-IQ" sz="2400" b="1" dirty="0"/>
              <a:t>باستعمال النظام الاحصائي (</a:t>
            </a:r>
            <a:r>
              <a:rPr lang="en-US" sz="2400" b="1" dirty="0"/>
              <a:t>2010,SPSS</a:t>
            </a:r>
            <a:r>
              <a:rPr lang="ar-IQ" sz="2400" b="1" dirty="0" smtClean="0"/>
              <a:t>)). لتحليل </a:t>
            </a:r>
            <a:r>
              <a:rPr lang="ar-IQ" sz="2400" b="1" dirty="0"/>
              <a:t>المعلومات الخاص </a:t>
            </a:r>
            <a:r>
              <a:rPr lang="en-US" sz="2400" b="1" dirty="0"/>
              <a:t>MIC</a:t>
            </a:r>
            <a:r>
              <a:rPr lang="ar-IQ" sz="2400" b="1" dirty="0"/>
              <a:t> قبل الخلط و بعده مع المضادات و </a:t>
            </a:r>
            <a:r>
              <a:rPr lang="ar-IQ" sz="2400" b="1" dirty="0" smtClean="0"/>
              <a:t>المحاليل (</a:t>
            </a:r>
            <a:r>
              <a:rPr lang="en-US" sz="2400" b="1" dirty="0" smtClean="0"/>
              <a:t>1987,Glantz </a:t>
            </a:r>
            <a:r>
              <a:rPr lang="ar-IQ" sz="2400" b="1" dirty="0" smtClean="0"/>
              <a:t>)</a:t>
            </a:r>
            <a:endParaRPr lang="ar-IQ" sz="2400" b="1" dirty="0"/>
          </a:p>
        </p:txBody>
      </p:sp>
    </p:spTree>
    <p:extLst>
      <p:ext uri="{BB962C8B-B14F-4D97-AF65-F5344CB8AC3E}">
        <p14:creationId xmlns:p14="http://schemas.microsoft.com/office/powerpoint/2010/main" val="1744422235"/>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1124744"/>
            <a:ext cx="8229600" cy="1143000"/>
          </a:xfrm>
        </p:spPr>
        <p:txBody>
          <a:bodyPr>
            <a:normAutofit fontScale="90000"/>
          </a:bodyPr>
          <a:lstStyle/>
          <a:p>
            <a:r>
              <a:rPr lang="ar-IQ" b="1" dirty="0" smtClean="0">
                <a:solidFill>
                  <a:srgbClr val="FF0000"/>
                </a:solidFill>
                <a:effectLst>
                  <a:outerShdw blurRad="38100" dist="38100" dir="2700000" algn="tl">
                    <a:srgbClr val="000000">
                      <a:alpha val="43137"/>
                    </a:srgbClr>
                  </a:outerShdw>
                </a:effectLst>
              </a:rPr>
              <a:t>النتائج و</a:t>
            </a:r>
            <a:r>
              <a:rPr lang="ar-IQ" b="1" dirty="0">
                <a:solidFill>
                  <a:srgbClr val="FF0000"/>
                </a:solidFill>
                <a:effectLst>
                  <a:outerShdw blurRad="38100" dist="38100" dir="2700000" algn="tl">
                    <a:srgbClr val="000000">
                      <a:alpha val="43137"/>
                    </a:srgbClr>
                  </a:outerShdw>
                </a:effectLst>
              </a:rPr>
              <a:t>المناقشة </a:t>
            </a:r>
            <a:r>
              <a:rPr lang="ar-IQ" b="1" dirty="0">
                <a:effectLst>
                  <a:outerShdw blurRad="38100" dist="38100" dir="2700000" algn="tl">
                    <a:srgbClr val="000000">
                      <a:alpha val="43137"/>
                    </a:srgbClr>
                  </a:outerShdw>
                </a:effectLst>
              </a:rPr>
              <a:t/>
            </a:r>
            <a:br>
              <a:rPr lang="ar-IQ" b="1" dirty="0">
                <a:effectLst>
                  <a:outerShdw blurRad="38100" dist="38100" dir="2700000" algn="tl">
                    <a:srgbClr val="000000">
                      <a:alpha val="43137"/>
                    </a:srgbClr>
                  </a:outerShdw>
                </a:effectLst>
              </a:rPr>
            </a:br>
            <a:endParaRPr lang="ar-IQ" b="1" dirty="0">
              <a:effectLst>
                <a:outerShdw blurRad="38100" dist="38100" dir="2700000" algn="tl">
                  <a:srgbClr val="000000">
                    <a:alpha val="43137"/>
                  </a:srgbClr>
                </a:outerShdw>
              </a:effectLst>
            </a:endParaRPr>
          </a:p>
        </p:txBody>
      </p:sp>
      <p:pic>
        <p:nvPicPr>
          <p:cNvPr id="1026" name="Picture 2" descr="C:\Users\Shaheen\Desktop\images.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483768" y="2060848"/>
            <a:ext cx="4104456" cy="29279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39629548"/>
      </p:ext>
    </p:extLst>
  </p:cSld>
  <p:clrMapOvr>
    <a:masterClrMapping/>
  </p:clrMapOvr>
  <mc:AlternateContent xmlns:mc="http://schemas.openxmlformats.org/markup-compatibility/2006" xmlns:p14="http://schemas.microsoft.com/office/powerpoint/2010/main">
    <mc:Choice Requires="p14">
      <p:transition spd="slow" p14:dur="2000">
        <p14:ferris dir="r"/>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graphicFrame>
        <p:nvGraphicFramePr>
          <p:cNvPr id="4" name="عنصر نائب للمحتوى 3"/>
          <p:cNvGraphicFramePr>
            <a:graphicFrameLocks noGrp="1"/>
          </p:cNvGraphicFramePr>
          <p:nvPr>
            <p:ph idx="1"/>
            <p:extLst>
              <p:ext uri="{D42A27DB-BD31-4B8C-83A1-F6EECF244321}">
                <p14:modId xmlns:p14="http://schemas.microsoft.com/office/powerpoint/2010/main" val="4192532046"/>
              </p:ext>
            </p:extLst>
          </p:nvPr>
        </p:nvGraphicFramePr>
        <p:xfrm>
          <a:off x="755576" y="2033464"/>
          <a:ext cx="7416824" cy="4824536"/>
        </p:xfrm>
        <a:graphic>
          <a:graphicData uri="http://schemas.openxmlformats.org/drawingml/2006/table">
            <a:tbl>
              <a:tblPr rtl="1" firstRow="1" firstCol="1" lastRow="1" lastCol="1" bandRow="1" bandCol="1">
                <a:tableStyleId>{5C22544A-7EE6-4342-B048-85BDC9FD1C3A}</a:tableStyleId>
              </a:tblPr>
              <a:tblGrid>
                <a:gridCol w="3091479"/>
                <a:gridCol w="1934783"/>
                <a:gridCol w="2390562"/>
              </a:tblGrid>
              <a:tr h="1543357">
                <a:tc>
                  <a:txBody>
                    <a:bodyPr/>
                    <a:lstStyle/>
                    <a:p>
                      <a:pPr algn="ctr" rtl="1">
                        <a:lnSpc>
                          <a:spcPct val="115000"/>
                        </a:lnSpc>
                        <a:spcAft>
                          <a:spcPts val="0"/>
                        </a:spcAft>
                      </a:pPr>
                      <a:r>
                        <a:rPr lang="ar-SA" sz="1800" b="1" dirty="0">
                          <a:solidFill>
                            <a:schemeClr val="tx1"/>
                          </a:solidFill>
                          <a:effectLst/>
                        </a:rPr>
                        <a:t>الاجناس البكتيرية</a:t>
                      </a:r>
                      <a:endParaRPr lang="en-US" sz="1800" b="1" dirty="0">
                        <a:solidFill>
                          <a:schemeClr val="tx1"/>
                        </a:solidFill>
                        <a:effectLst/>
                        <a:latin typeface="Arial"/>
                        <a:ea typeface="Arial"/>
                        <a:cs typeface="Arial"/>
                      </a:endParaRPr>
                    </a:p>
                  </a:txBody>
                  <a:tcPr marL="51573" marR="51573" marT="0" marB="0" anchor="ctr"/>
                </a:tc>
                <a:tc>
                  <a:txBody>
                    <a:bodyPr/>
                    <a:lstStyle/>
                    <a:p>
                      <a:pPr algn="ctr" rtl="1">
                        <a:lnSpc>
                          <a:spcPct val="115000"/>
                        </a:lnSpc>
                        <a:spcAft>
                          <a:spcPts val="0"/>
                        </a:spcAft>
                      </a:pPr>
                      <a:r>
                        <a:rPr lang="ar-SA" sz="1800" b="1" dirty="0">
                          <a:solidFill>
                            <a:schemeClr val="tx1"/>
                          </a:solidFill>
                          <a:effectLst/>
                        </a:rPr>
                        <a:t>عدد </a:t>
                      </a:r>
                      <a:r>
                        <a:rPr lang="ar-SA" sz="1800" b="1" dirty="0" err="1">
                          <a:solidFill>
                            <a:schemeClr val="tx1"/>
                          </a:solidFill>
                          <a:effectLst/>
                        </a:rPr>
                        <a:t>العزلات</a:t>
                      </a:r>
                      <a:endParaRPr lang="en-US" sz="1800" b="1" dirty="0">
                        <a:solidFill>
                          <a:schemeClr val="tx1"/>
                        </a:solidFill>
                        <a:effectLst/>
                        <a:latin typeface="Arial"/>
                        <a:ea typeface="Arial"/>
                        <a:cs typeface="Arial"/>
                      </a:endParaRPr>
                    </a:p>
                  </a:txBody>
                  <a:tcPr marL="51573" marR="51573" marT="0" marB="0" anchor="ctr"/>
                </a:tc>
                <a:tc>
                  <a:txBody>
                    <a:bodyPr/>
                    <a:lstStyle/>
                    <a:p>
                      <a:pPr algn="ctr" rtl="1">
                        <a:lnSpc>
                          <a:spcPct val="115000"/>
                        </a:lnSpc>
                        <a:spcAft>
                          <a:spcPts val="0"/>
                        </a:spcAft>
                      </a:pPr>
                      <a:r>
                        <a:rPr lang="ar-SA" sz="1800" b="1">
                          <a:solidFill>
                            <a:schemeClr val="tx1"/>
                          </a:solidFill>
                          <a:effectLst/>
                        </a:rPr>
                        <a:t>النسبة المئوية</a:t>
                      </a:r>
                      <a:endParaRPr lang="en-US" sz="1800" b="1">
                        <a:solidFill>
                          <a:schemeClr val="tx1"/>
                        </a:solidFill>
                        <a:effectLst/>
                        <a:latin typeface="Arial"/>
                        <a:ea typeface="Arial"/>
                        <a:cs typeface="Arial"/>
                      </a:endParaRPr>
                    </a:p>
                  </a:txBody>
                  <a:tcPr marL="51573" marR="51573" marT="0" marB="0" anchor="ctr"/>
                </a:tc>
              </a:tr>
              <a:tr h="471957">
                <a:tc>
                  <a:txBody>
                    <a:bodyPr/>
                    <a:lstStyle/>
                    <a:p>
                      <a:pPr algn="ctr" rtl="1">
                        <a:lnSpc>
                          <a:spcPct val="115000"/>
                        </a:lnSpc>
                        <a:spcAft>
                          <a:spcPts val="0"/>
                        </a:spcAft>
                      </a:pPr>
                      <a:r>
                        <a:rPr lang="en-US" sz="1800" b="1" dirty="0">
                          <a:solidFill>
                            <a:schemeClr val="tx1"/>
                          </a:solidFill>
                          <a:effectLst/>
                        </a:rPr>
                        <a:t>Escherichia coli</a:t>
                      </a:r>
                      <a:endParaRPr lang="en-US" sz="1800" b="1" dirty="0">
                        <a:solidFill>
                          <a:schemeClr val="tx1"/>
                        </a:solidFill>
                        <a:effectLst/>
                        <a:latin typeface="Arial"/>
                        <a:ea typeface="Arial"/>
                        <a:cs typeface="Arial"/>
                      </a:endParaRPr>
                    </a:p>
                  </a:txBody>
                  <a:tcPr marL="51573" marR="51573" marT="0" marB="0" anchor="ctr"/>
                </a:tc>
                <a:tc>
                  <a:txBody>
                    <a:bodyPr/>
                    <a:lstStyle/>
                    <a:p>
                      <a:pPr algn="ctr" rtl="1">
                        <a:lnSpc>
                          <a:spcPct val="115000"/>
                        </a:lnSpc>
                        <a:spcAft>
                          <a:spcPts val="0"/>
                        </a:spcAft>
                      </a:pPr>
                      <a:r>
                        <a:rPr lang="en-US" sz="1800" b="1">
                          <a:solidFill>
                            <a:schemeClr val="tx1"/>
                          </a:solidFill>
                          <a:effectLst/>
                        </a:rPr>
                        <a:t>24</a:t>
                      </a:r>
                      <a:endParaRPr lang="en-US" sz="1800" b="1">
                        <a:solidFill>
                          <a:schemeClr val="tx1"/>
                        </a:solidFill>
                        <a:effectLst/>
                        <a:latin typeface="Arial"/>
                        <a:ea typeface="Arial"/>
                        <a:cs typeface="Arial"/>
                      </a:endParaRPr>
                    </a:p>
                  </a:txBody>
                  <a:tcPr marL="51573" marR="51573" marT="0" marB="0" anchor="ctr"/>
                </a:tc>
                <a:tc>
                  <a:txBody>
                    <a:bodyPr/>
                    <a:lstStyle/>
                    <a:p>
                      <a:pPr algn="ctr" rtl="1">
                        <a:lnSpc>
                          <a:spcPct val="115000"/>
                        </a:lnSpc>
                        <a:spcAft>
                          <a:spcPts val="0"/>
                        </a:spcAft>
                        <a:tabLst>
                          <a:tab pos="833120" algn="ctr"/>
                          <a:tab pos="1666875" algn="r"/>
                        </a:tabLst>
                      </a:pPr>
                      <a:r>
                        <a:rPr lang="en-US" sz="1800" b="1">
                          <a:solidFill>
                            <a:schemeClr val="tx1"/>
                          </a:solidFill>
                          <a:effectLst/>
                        </a:rPr>
                        <a:t>24</a:t>
                      </a:r>
                      <a:r>
                        <a:rPr lang="ar-IQ" sz="1800" b="1">
                          <a:solidFill>
                            <a:schemeClr val="tx1"/>
                          </a:solidFill>
                          <a:effectLst/>
                        </a:rPr>
                        <a:t>%</a:t>
                      </a:r>
                      <a:endParaRPr lang="en-US" sz="1800" b="1">
                        <a:solidFill>
                          <a:schemeClr val="tx1"/>
                        </a:solidFill>
                        <a:effectLst/>
                        <a:latin typeface="Arial"/>
                        <a:ea typeface="Arial"/>
                        <a:cs typeface="Arial"/>
                      </a:endParaRPr>
                    </a:p>
                  </a:txBody>
                  <a:tcPr marL="51573" marR="51573" marT="0" marB="0" anchor="ctr"/>
                </a:tc>
              </a:tr>
              <a:tr h="467601">
                <a:tc>
                  <a:txBody>
                    <a:bodyPr/>
                    <a:lstStyle/>
                    <a:p>
                      <a:pPr algn="ctr" rtl="1">
                        <a:lnSpc>
                          <a:spcPct val="115000"/>
                        </a:lnSpc>
                        <a:spcAft>
                          <a:spcPts val="0"/>
                        </a:spcAft>
                      </a:pPr>
                      <a:r>
                        <a:rPr lang="en-US" sz="1800" b="1">
                          <a:solidFill>
                            <a:schemeClr val="tx1"/>
                          </a:solidFill>
                          <a:effectLst/>
                        </a:rPr>
                        <a:t>Proteus mirabilis</a:t>
                      </a:r>
                      <a:endParaRPr lang="en-US" sz="1800" b="1">
                        <a:solidFill>
                          <a:schemeClr val="tx1"/>
                        </a:solidFill>
                        <a:effectLst/>
                        <a:latin typeface="Arial"/>
                        <a:ea typeface="Arial"/>
                        <a:cs typeface="Arial"/>
                      </a:endParaRPr>
                    </a:p>
                  </a:txBody>
                  <a:tcPr marL="51573" marR="51573" marT="0" marB="0" anchor="ctr"/>
                </a:tc>
                <a:tc>
                  <a:txBody>
                    <a:bodyPr/>
                    <a:lstStyle/>
                    <a:p>
                      <a:pPr algn="ctr" rtl="1">
                        <a:lnSpc>
                          <a:spcPct val="115000"/>
                        </a:lnSpc>
                        <a:spcAft>
                          <a:spcPts val="0"/>
                        </a:spcAft>
                      </a:pPr>
                      <a:r>
                        <a:rPr lang="en-US" sz="1800" b="1">
                          <a:solidFill>
                            <a:schemeClr val="tx1"/>
                          </a:solidFill>
                          <a:effectLst/>
                        </a:rPr>
                        <a:t>22</a:t>
                      </a:r>
                      <a:endParaRPr lang="en-US" sz="1800" b="1">
                        <a:solidFill>
                          <a:schemeClr val="tx1"/>
                        </a:solidFill>
                        <a:effectLst/>
                        <a:latin typeface="Arial"/>
                        <a:ea typeface="Arial"/>
                        <a:cs typeface="Arial"/>
                      </a:endParaRPr>
                    </a:p>
                  </a:txBody>
                  <a:tcPr marL="51573" marR="51573" marT="0" marB="0" anchor="ctr"/>
                </a:tc>
                <a:tc>
                  <a:txBody>
                    <a:bodyPr/>
                    <a:lstStyle/>
                    <a:p>
                      <a:pPr algn="ctr" rtl="1">
                        <a:lnSpc>
                          <a:spcPct val="115000"/>
                        </a:lnSpc>
                        <a:spcAft>
                          <a:spcPts val="0"/>
                        </a:spcAft>
                      </a:pPr>
                      <a:r>
                        <a:rPr lang="en-US" sz="1800" b="1">
                          <a:solidFill>
                            <a:schemeClr val="tx1"/>
                          </a:solidFill>
                          <a:effectLst/>
                        </a:rPr>
                        <a:t>20</a:t>
                      </a:r>
                      <a:r>
                        <a:rPr lang="ar-SA" sz="1800" b="1">
                          <a:solidFill>
                            <a:schemeClr val="tx1"/>
                          </a:solidFill>
                          <a:effectLst/>
                        </a:rPr>
                        <a:t>%</a:t>
                      </a:r>
                      <a:endParaRPr lang="en-US" sz="1800" b="1">
                        <a:solidFill>
                          <a:schemeClr val="tx1"/>
                        </a:solidFill>
                        <a:effectLst/>
                        <a:latin typeface="Arial"/>
                        <a:ea typeface="Arial"/>
                        <a:cs typeface="Arial"/>
                      </a:endParaRPr>
                    </a:p>
                  </a:txBody>
                  <a:tcPr marL="51573" marR="51573" marT="0" marB="0" anchor="ctr"/>
                </a:tc>
              </a:tr>
              <a:tr h="467601">
                <a:tc>
                  <a:txBody>
                    <a:bodyPr/>
                    <a:lstStyle/>
                    <a:p>
                      <a:pPr algn="ctr" rtl="1">
                        <a:lnSpc>
                          <a:spcPct val="115000"/>
                        </a:lnSpc>
                        <a:spcAft>
                          <a:spcPts val="0"/>
                        </a:spcAft>
                      </a:pPr>
                      <a:r>
                        <a:rPr lang="en-US" sz="1800" b="1">
                          <a:solidFill>
                            <a:schemeClr val="tx1"/>
                          </a:solidFill>
                          <a:effectLst/>
                        </a:rPr>
                        <a:t>Klebsiella. pneumonia</a:t>
                      </a:r>
                      <a:endParaRPr lang="en-US" sz="1800" b="1">
                        <a:solidFill>
                          <a:schemeClr val="tx1"/>
                        </a:solidFill>
                        <a:effectLst/>
                        <a:latin typeface="Arial"/>
                        <a:ea typeface="Arial"/>
                        <a:cs typeface="Arial"/>
                      </a:endParaRPr>
                    </a:p>
                  </a:txBody>
                  <a:tcPr marL="51573" marR="51573" marT="0" marB="0" anchor="ctr"/>
                </a:tc>
                <a:tc>
                  <a:txBody>
                    <a:bodyPr/>
                    <a:lstStyle/>
                    <a:p>
                      <a:pPr algn="ctr" rtl="1">
                        <a:lnSpc>
                          <a:spcPct val="115000"/>
                        </a:lnSpc>
                        <a:spcAft>
                          <a:spcPts val="0"/>
                        </a:spcAft>
                      </a:pPr>
                      <a:r>
                        <a:rPr lang="en-US" sz="1800" b="1">
                          <a:solidFill>
                            <a:schemeClr val="tx1"/>
                          </a:solidFill>
                          <a:effectLst/>
                        </a:rPr>
                        <a:t>19</a:t>
                      </a:r>
                      <a:endParaRPr lang="en-US" sz="1800" b="1">
                        <a:solidFill>
                          <a:schemeClr val="tx1"/>
                        </a:solidFill>
                        <a:effectLst/>
                        <a:latin typeface="Arial"/>
                        <a:ea typeface="Arial"/>
                        <a:cs typeface="Arial"/>
                      </a:endParaRPr>
                    </a:p>
                  </a:txBody>
                  <a:tcPr marL="51573" marR="51573" marT="0" marB="0" anchor="ctr"/>
                </a:tc>
                <a:tc>
                  <a:txBody>
                    <a:bodyPr/>
                    <a:lstStyle/>
                    <a:p>
                      <a:pPr algn="ctr" rtl="1">
                        <a:lnSpc>
                          <a:spcPct val="115000"/>
                        </a:lnSpc>
                        <a:spcAft>
                          <a:spcPts val="0"/>
                        </a:spcAft>
                      </a:pPr>
                      <a:r>
                        <a:rPr lang="en-US" sz="1800" b="1">
                          <a:solidFill>
                            <a:schemeClr val="tx1"/>
                          </a:solidFill>
                          <a:effectLst/>
                        </a:rPr>
                        <a:t>19</a:t>
                      </a:r>
                      <a:r>
                        <a:rPr lang="ar-IQ" sz="1800" b="1">
                          <a:solidFill>
                            <a:schemeClr val="tx1"/>
                          </a:solidFill>
                          <a:effectLst/>
                        </a:rPr>
                        <a:t>%</a:t>
                      </a:r>
                      <a:endParaRPr lang="en-US" sz="1800" b="1">
                        <a:solidFill>
                          <a:schemeClr val="tx1"/>
                        </a:solidFill>
                        <a:effectLst/>
                        <a:latin typeface="Arial"/>
                        <a:ea typeface="Arial"/>
                        <a:cs typeface="Arial"/>
                      </a:endParaRPr>
                    </a:p>
                  </a:txBody>
                  <a:tcPr marL="51573" marR="51573" marT="0" marB="0" anchor="ctr"/>
                </a:tc>
              </a:tr>
              <a:tr h="467601">
                <a:tc>
                  <a:txBody>
                    <a:bodyPr/>
                    <a:lstStyle/>
                    <a:p>
                      <a:pPr algn="ctr" rtl="1">
                        <a:lnSpc>
                          <a:spcPct val="115000"/>
                        </a:lnSpc>
                        <a:spcAft>
                          <a:spcPts val="0"/>
                        </a:spcAft>
                      </a:pPr>
                      <a:r>
                        <a:rPr lang="en-US" sz="1800" b="1" dirty="0" err="1">
                          <a:solidFill>
                            <a:schemeClr val="tx1"/>
                          </a:solidFill>
                          <a:effectLst/>
                        </a:rPr>
                        <a:t>Enterobacter</a:t>
                      </a:r>
                      <a:r>
                        <a:rPr lang="en-US" sz="1800" b="1" dirty="0">
                          <a:solidFill>
                            <a:schemeClr val="tx1"/>
                          </a:solidFill>
                          <a:effectLst/>
                        </a:rPr>
                        <a:t>  </a:t>
                      </a:r>
                      <a:r>
                        <a:rPr lang="en-US" sz="1800" b="1" dirty="0" err="1">
                          <a:solidFill>
                            <a:schemeClr val="tx1"/>
                          </a:solidFill>
                          <a:effectLst/>
                        </a:rPr>
                        <a:t>cloacaec</a:t>
                      </a:r>
                      <a:endParaRPr lang="en-US" sz="1800" b="1" dirty="0">
                        <a:solidFill>
                          <a:schemeClr val="tx1"/>
                        </a:solidFill>
                        <a:effectLst/>
                        <a:latin typeface="Arial"/>
                        <a:ea typeface="Arial"/>
                        <a:cs typeface="Arial"/>
                      </a:endParaRPr>
                    </a:p>
                  </a:txBody>
                  <a:tcPr marL="51573" marR="51573" marT="0" marB="0" anchor="ctr"/>
                </a:tc>
                <a:tc>
                  <a:txBody>
                    <a:bodyPr/>
                    <a:lstStyle/>
                    <a:p>
                      <a:pPr algn="ctr" rtl="1">
                        <a:lnSpc>
                          <a:spcPct val="115000"/>
                        </a:lnSpc>
                        <a:spcAft>
                          <a:spcPts val="0"/>
                        </a:spcAft>
                      </a:pPr>
                      <a:r>
                        <a:rPr lang="en-US" sz="1800" b="1">
                          <a:solidFill>
                            <a:schemeClr val="tx1"/>
                          </a:solidFill>
                          <a:effectLst/>
                        </a:rPr>
                        <a:t>11</a:t>
                      </a:r>
                      <a:endParaRPr lang="en-US" sz="1800" b="1">
                        <a:solidFill>
                          <a:schemeClr val="tx1"/>
                        </a:solidFill>
                        <a:effectLst/>
                        <a:latin typeface="Arial"/>
                        <a:ea typeface="Arial"/>
                        <a:cs typeface="Arial"/>
                      </a:endParaRPr>
                    </a:p>
                  </a:txBody>
                  <a:tcPr marL="51573" marR="51573" marT="0" marB="0" anchor="ctr"/>
                </a:tc>
                <a:tc>
                  <a:txBody>
                    <a:bodyPr/>
                    <a:lstStyle/>
                    <a:p>
                      <a:pPr algn="ctr" rtl="1">
                        <a:lnSpc>
                          <a:spcPct val="115000"/>
                        </a:lnSpc>
                        <a:spcAft>
                          <a:spcPts val="0"/>
                        </a:spcAft>
                      </a:pPr>
                      <a:r>
                        <a:rPr lang="en-US" sz="1800" b="1">
                          <a:solidFill>
                            <a:schemeClr val="tx1"/>
                          </a:solidFill>
                          <a:effectLst/>
                        </a:rPr>
                        <a:t>11</a:t>
                      </a:r>
                      <a:r>
                        <a:rPr lang="ar-IQ" sz="1800" b="1">
                          <a:solidFill>
                            <a:schemeClr val="tx1"/>
                          </a:solidFill>
                          <a:effectLst/>
                        </a:rPr>
                        <a:t>%</a:t>
                      </a:r>
                      <a:endParaRPr lang="en-US" sz="1800" b="1">
                        <a:solidFill>
                          <a:schemeClr val="tx1"/>
                        </a:solidFill>
                        <a:effectLst/>
                        <a:latin typeface="Arial"/>
                        <a:ea typeface="Arial"/>
                        <a:cs typeface="Arial"/>
                      </a:endParaRPr>
                    </a:p>
                  </a:txBody>
                  <a:tcPr marL="51573" marR="51573" marT="0" marB="0" anchor="ctr"/>
                </a:tc>
              </a:tr>
              <a:tr h="467601">
                <a:tc>
                  <a:txBody>
                    <a:bodyPr/>
                    <a:lstStyle/>
                    <a:p>
                      <a:pPr algn="ctr" rtl="1">
                        <a:lnSpc>
                          <a:spcPct val="115000"/>
                        </a:lnSpc>
                        <a:spcAft>
                          <a:spcPts val="0"/>
                        </a:spcAft>
                      </a:pPr>
                      <a:r>
                        <a:rPr lang="en-US" sz="1800" b="1">
                          <a:solidFill>
                            <a:schemeClr val="tx1"/>
                          </a:solidFill>
                          <a:effectLst/>
                        </a:rPr>
                        <a:t>Pseudomonas  aeruginosa</a:t>
                      </a:r>
                      <a:endParaRPr lang="en-US" sz="1800" b="1">
                        <a:solidFill>
                          <a:schemeClr val="tx1"/>
                        </a:solidFill>
                        <a:effectLst/>
                        <a:latin typeface="Arial"/>
                        <a:ea typeface="Arial"/>
                        <a:cs typeface="Arial"/>
                      </a:endParaRPr>
                    </a:p>
                  </a:txBody>
                  <a:tcPr marL="51573" marR="51573" marT="0" marB="0" anchor="ctr"/>
                </a:tc>
                <a:tc>
                  <a:txBody>
                    <a:bodyPr/>
                    <a:lstStyle/>
                    <a:p>
                      <a:pPr algn="ctr" rtl="1">
                        <a:lnSpc>
                          <a:spcPct val="115000"/>
                        </a:lnSpc>
                        <a:spcAft>
                          <a:spcPts val="0"/>
                        </a:spcAft>
                      </a:pPr>
                      <a:r>
                        <a:rPr lang="en-US" sz="1800" b="1">
                          <a:solidFill>
                            <a:schemeClr val="tx1"/>
                          </a:solidFill>
                          <a:effectLst/>
                        </a:rPr>
                        <a:t>20</a:t>
                      </a:r>
                      <a:endParaRPr lang="en-US" sz="1800" b="1">
                        <a:solidFill>
                          <a:schemeClr val="tx1"/>
                        </a:solidFill>
                        <a:effectLst/>
                        <a:latin typeface="Arial"/>
                        <a:ea typeface="Arial"/>
                        <a:cs typeface="Arial"/>
                      </a:endParaRPr>
                    </a:p>
                  </a:txBody>
                  <a:tcPr marL="51573" marR="51573" marT="0" marB="0" anchor="ctr"/>
                </a:tc>
                <a:tc>
                  <a:txBody>
                    <a:bodyPr/>
                    <a:lstStyle/>
                    <a:p>
                      <a:pPr algn="ctr" rtl="1">
                        <a:lnSpc>
                          <a:spcPct val="115000"/>
                        </a:lnSpc>
                        <a:spcAft>
                          <a:spcPts val="0"/>
                        </a:spcAft>
                      </a:pPr>
                      <a:r>
                        <a:rPr lang="en-US" sz="1800" b="1">
                          <a:solidFill>
                            <a:schemeClr val="tx1"/>
                          </a:solidFill>
                          <a:effectLst/>
                        </a:rPr>
                        <a:t>20</a:t>
                      </a:r>
                      <a:r>
                        <a:rPr lang="ar-IQ" sz="1800" b="1">
                          <a:solidFill>
                            <a:schemeClr val="tx1"/>
                          </a:solidFill>
                          <a:effectLst/>
                        </a:rPr>
                        <a:t>%</a:t>
                      </a:r>
                      <a:endParaRPr lang="en-US" sz="1800" b="1">
                        <a:solidFill>
                          <a:schemeClr val="tx1"/>
                        </a:solidFill>
                        <a:effectLst/>
                        <a:latin typeface="Arial"/>
                        <a:ea typeface="Arial"/>
                        <a:cs typeface="Arial"/>
                      </a:endParaRPr>
                    </a:p>
                  </a:txBody>
                  <a:tcPr marL="51573" marR="51573" marT="0" marB="0" anchor="ctr"/>
                </a:tc>
              </a:tr>
              <a:tr h="481638">
                <a:tc>
                  <a:txBody>
                    <a:bodyPr/>
                    <a:lstStyle/>
                    <a:p>
                      <a:pPr algn="ctr" rtl="1">
                        <a:lnSpc>
                          <a:spcPct val="115000"/>
                        </a:lnSpc>
                        <a:spcAft>
                          <a:spcPts val="0"/>
                        </a:spcAft>
                      </a:pPr>
                      <a:r>
                        <a:rPr lang="en-US" sz="1800" b="1">
                          <a:solidFill>
                            <a:schemeClr val="tx1"/>
                          </a:solidFill>
                          <a:effectLst/>
                        </a:rPr>
                        <a:t>Staphylococcus aureus</a:t>
                      </a:r>
                      <a:endParaRPr lang="en-US" sz="1800" b="1">
                        <a:solidFill>
                          <a:schemeClr val="tx1"/>
                        </a:solidFill>
                        <a:effectLst/>
                        <a:latin typeface="Arial"/>
                        <a:ea typeface="Arial"/>
                        <a:cs typeface="Arial"/>
                      </a:endParaRPr>
                    </a:p>
                  </a:txBody>
                  <a:tcPr marL="51573" marR="51573" marT="0" marB="0" anchor="ctr"/>
                </a:tc>
                <a:tc>
                  <a:txBody>
                    <a:bodyPr/>
                    <a:lstStyle/>
                    <a:p>
                      <a:pPr algn="ctr" rtl="1">
                        <a:lnSpc>
                          <a:spcPct val="115000"/>
                        </a:lnSpc>
                        <a:spcAft>
                          <a:spcPts val="0"/>
                        </a:spcAft>
                      </a:pPr>
                      <a:r>
                        <a:rPr lang="en-US" sz="1800" b="1">
                          <a:solidFill>
                            <a:schemeClr val="tx1"/>
                          </a:solidFill>
                          <a:effectLst/>
                        </a:rPr>
                        <a:t>6</a:t>
                      </a:r>
                      <a:endParaRPr lang="en-US" sz="1800" b="1">
                        <a:solidFill>
                          <a:schemeClr val="tx1"/>
                        </a:solidFill>
                        <a:effectLst/>
                        <a:latin typeface="Arial"/>
                        <a:ea typeface="Arial"/>
                        <a:cs typeface="Arial"/>
                      </a:endParaRPr>
                    </a:p>
                  </a:txBody>
                  <a:tcPr marL="51573" marR="51573" marT="0" marB="0" anchor="ctr"/>
                </a:tc>
                <a:tc>
                  <a:txBody>
                    <a:bodyPr/>
                    <a:lstStyle/>
                    <a:p>
                      <a:pPr algn="ctr" rtl="1">
                        <a:lnSpc>
                          <a:spcPct val="115000"/>
                        </a:lnSpc>
                        <a:spcAft>
                          <a:spcPts val="0"/>
                        </a:spcAft>
                      </a:pPr>
                      <a:r>
                        <a:rPr lang="en-US" sz="1800" b="1">
                          <a:solidFill>
                            <a:schemeClr val="tx1"/>
                          </a:solidFill>
                          <a:effectLst/>
                        </a:rPr>
                        <a:t>6</a:t>
                      </a:r>
                      <a:r>
                        <a:rPr lang="ar-IQ" sz="1800" b="1">
                          <a:solidFill>
                            <a:schemeClr val="tx1"/>
                          </a:solidFill>
                          <a:effectLst/>
                        </a:rPr>
                        <a:t>%</a:t>
                      </a:r>
                      <a:endParaRPr lang="en-US" sz="1800" b="1">
                        <a:solidFill>
                          <a:schemeClr val="tx1"/>
                        </a:solidFill>
                        <a:effectLst/>
                        <a:latin typeface="Arial"/>
                        <a:ea typeface="Arial"/>
                        <a:cs typeface="Arial"/>
                      </a:endParaRPr>
                    </a:p>
                  </a:txBody>
                  <a:tcPr marL="51573" marR="51573" marT="0" marB="0" anchor="ctr"/>
                </a:tc>
              </a:tr>
              <a:tr h="457180">
                <a:tc>
                  <a:txBody>
                    <a:bodyPr/>
                    <a:lstStyle/>
                    <a:p>
                      <a:pPr algn="ctr" rtl="1">
                        <a:lnSpc>
                          <a:spcPct val="115000"/>
                        </a:lnSpc>
                        <a:spcAft>
                          <a:spcPts val="0"/>
                        </a:spcAft>
                      </a:pPr>
                      <a:r>
                        <a:rPr lang="ar-SA" sz="1800" b="1" dirty="0">
                          <a:solidFill>
                            <a:schemeClr val="tx1"/>
                          </a:solidFill>
                          <a:effectLst/>
                        </a:rPr>
                        <a:t>المجموع</a:t>
                      </a:r>
                      <a:endParaRPr lang="en-US" sz="1800" b="1" dirty="0">
                        <a:solidFill>
                          <a:schemeClr val="tx1"/>
                        </a:solidFill>
                        <a:effectLst/>
                        <a:latin typeface="Arial"/>
                        <a:ea typeface="Arial"/>
                        <a:cs typeface="Arial"/>
                      </a:endParaRPr>
                    </a:p>
                  </a:txBody>
                  <a:tcPr marL="51573" marR="51573" marT="0" marB="0" anchor="ctr"/>
                </a:tc>
                <a:tc>
                  <a:txBody>
                    <a:bodyPr/>
                    <a:lstStyle/>
                    <a:p>
                      <a:pPr algn="ctr" rtl="1">
                        <a:lnSpc>
                          <a:spcPct val="115000"/>
                        </a:lnSpc>
                        <a:spcAft>
                          <a:spcPts val="0"/>
                        </a:spcAft>
                      </a:pPr>
                      <a:r>
                        <a:rPr lang="en-US" sz="1800" b="1" dirty="0">
                          <a:solidFill>
                            <a:schemeClr val="tx1"/>
                          </a:solidFill>
                          <a:effectLst/>
                        </a:rPr>
                        <a:t>100</a:t>
                      </a:r>
                      <a:endParaRPr lang="en-US" sz="1800" b="1" dirty="0">
                        <a:solidFill>
                          <a:schemeClr val="tx1"/>
                        </a:solidFill>
                        <a:effectLst/>
                        <a:latin typeface="Arial"/>
                        <a:ea typeface="Arial"/>
                        <a:cs typeface="Arial"/>
                      </a:endParaRPr>
                    </a:p>
                  </a:txBody>
                  <a:tcPr marL="51573" marR="51573" marT="0" marB="0" anchor="ctr"/>
                </a:tc>
                <a:tc>
                  <a:txBody>
                    <a:bodyPr/>
                    <a:lstStyle/>
                    <a:p>
                      <a:pPr algn="ctr" rtl="1">
                        <a:lnSpc>
                          <a:spcPct val="115000"/>
                        </a:lnSpc>
                        <a:spcAft>
                          <a:spcPts val="0"/>
                        </a:spcAft>
                      </a:pPr>
                      <a:r>
                        <a:rPr lang="en-US" sz="1800" b="1" dirty="0">
                          <a:solidFill>
                            <a:schemeClr val="tx1"/>
                          </a:solidFill>
                          <a:effectLst/>
                        </a:rPr>
                        <a:t>100</a:t>
                      </a:r>
                      <a:r>
                        <a:rPr lang="ar-IQ" sz="1800" b="1" dirty="0">
                          <a:solidFill>
                            <a:schemeClr val="tx1"/>
                          </a:solidFill>
                          <a:effectLst/>
                        </a:rPr>
                        <a:t>%</a:t>
                      </a:r>
                      <a:endParaRPr lang="en-US" sz="1800" b="1" dirty="0">
                        <a:solidFill>
                          <a:schemeClr val="tx1"/>
                        </a:solidFill>
                        <a:effectLst/>
                        <a:latin typeface="Arial"/>
                        <a:ea typeface="Arial"/>
                        <a:cs typeface="Arial"/>
                      </a:endParaRPr>
                    </a:p>
                  </a:txBody>
                  <a:tcPr marL="51573" marR="51573" marT="0" marB="0" anchor="ctr"/>
                </a:tc>
              </a:tr>
            </a:tbl>
          </a:graphicData>
        </a:graphic>
      </p:graphicFrame>
      <p:sp>
        <p:nvSpPr>
          <p:cNvPr id="5" name="Rectangle 1"/>
          <p:cNvSpPr>
            <a:spLocks noGrp="1" noChangeArrowheads="1"/>
          </p:cNvSpPr>
          <p:nvPr>
            <p:ph type="title"/>
          </p:nvPr>
        </p:nvSpPr>
        <p:spPr bwMode="auto">
          <a:xfrm>
            <a:off x="827584" y="188640"/>
            <a:ext cx="6785768" cy="22159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tab pos="833438" algn="ctr"/>
                <a:tab pos="1666875" algn="r"/>
              </a:tabLst>
            </a:pPr>
            <a:r>
              <a:rPr kumimoji="0" lang="ar-IQ" sz="2400" b="1" i="0" u="none" strike="noStrike" cap="none" normalizeH="0" baseline="0" dirty="0" smtClean="0">
                <a:ln>
                  <a:noFill/>
                </a:ln>
                <a:solidFill>
                  <a:srgbClr val="FF0000"/>
                </a:solidFill>
                <a:effectLst/>
                <a:latin typeface="Simplified Arabic" pitchFamily="18" charset="-78"/>
                <a:ea typeface="Times New Roman" pitchFamily="18" charset="0"/>
                <a:cs typeface="Simplified Arabic" pitchFamily="18" charset="-78"/>
              </a:rPr>
              <a:t>اولا : العزل والتشخيص </a:t>
            </a:r>
            <a:br>
              <a:rPr kumimoji="0" lang="ar-IQ" sz="2400" b="1" i="0" u="none" strike="noStrike" cap="none" normalizeH="0" baseline="0" dirty="0" smtClean="0">
                <a:ln>
                  <a:noFill/>
                </a:ln>
                <a:solidFill>
                  <a:srgbClr val="FF0000"/>
                </a:solidFill>
                <a:effectLst/>
                <a:latin typeface="Simplified Arabic" pitchFamily="18" charset="-78"/>
                <a:ea typeface="Times New Roman" pitchFamily="18" charset="0"/>
                <a:cs typeface="Simplified Arabic" pitchFamily="18" charset="-78"/>
              </a:rPr>
            </a:br>
            <a:r>
              <a:rPr kumimoji="0" lang="ar-IQ" sz="24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a:r>
            <a:br>
              <a:rPr kumimoji="0" lang="ar-IQ" sz="24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br>
            <a:r>
              <a:rPr kumimoji="0" lang="ar-SA" sz="24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جدول (</a:t>
            </a:r>
            <a:r>
              <a:rPr lang="en-US" sz="2400" b="1" dirty="0">
                <a:latin typeface="Simplified Arabic" pitchFamily="18" charset="-78"/>
                <a:ea typeface="Times New Roman" pitchFamily="18" charset="0"/>
                <a:cs typeface="Simplified Arabic" pitchFamily="18" charset="-78"/>
              </a:rPr>
              <a:t>1</a:t>
            </a:r>
            <a:r>
              <a:rPr kumimoji="0" lang="ar-SA" sz="24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a:t>
            </a:r>
            <a:r>
              <a:rPr kumimoji="0" lang="ar-SA" sz="2400" b="1"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العزلات</a:t>
            </a:r>
            <a:r>
              <a:rPr kumimoji="0" lang="ar-SA" sz="24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البكتيرية المعزولة من المهبل ونسبها المئوية</a:t>
            </a:r>
            <a:r>
              <a:rPr kumimoji="0" lang="ar-IQ" sz="24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a:r>
            <a:br>
              <a:rPr kumimoji="0" lang="ar-IQ" sz="24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br>
            <a:r>
              <a:rPr kumimoji="0" lang="ar-IQ" sz="24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a:r>
            <a:br>
              <a:rPr kumimoji="0" lang="ar-IQ" sz="24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br>
            <a:r>
              <a:rPr lang="ar-IQ" sz="2400" b="1" dirty="0" smtClean="0">
                <a:latin typeface="Simplified Arabic" pitchFamily="18" charset="-78"/>
                <a:ea typeface="Times New Roman" pitchFamily="18" charset="0"/>
                <a:cs typeface="Simplified Arabic" pitchFamily="18" charset="-78"/>
              </a:rPr>
              <a:t>* شكلت </a:t>
            </a:r>
            <a:r>
              <a:rPr lang="ar-IQ" sz="2400" b="1" dirty="0" err="1" smtClean="0">
                <a:latin typeface="Simplified Arabic" pitchFamily="18" charset="-78"/>
                <a:ea typeface="Times New Roman" pitchFamily="18" charset="0"/>
                <a:cs typeface="Simplified Arabic" pitchFamily="18" charset="-78"/>
              </a:rPr>
              <a:t>عزلات</a:t>
            </a:r>
            <a:r>
              <a:rPr lang="ar-IQ" sz="2400" b="1" dirty="0" smtClean="0">
                <a:latin typeface="Simplified Arabic" pitchFamily="18" charset="-78"/>
                <a:ea typeface="Times New Roman" pitchFamily="18" charset="0"/>
                <a:cs typeface="Simplified Arabic" pitchFamily="18" charset="-78"/>
              </a:rPr>
              <a:t> </a:t>
            </a:r>
            <a:r>
              <a:rPr lang="en-US" sz="2400" b="1" i="1" dirty="0" err="1" smtClean="0">
                <a:latin typeface="Simplified Arabic" pitchFamily="18" charset="-78"/>
                <a:ea typeface="Times New Roman" pitchFamily="18" charset="0"/>
                <a:cs typeface="Simplified Arabic" pitchFamily="18" charset="-78"/>
              </a:rPr>
              <a:t>E.Coli</a:t>
            </a:r>
            <a:r>
              <a:rPr lang="en-US" sz="2400" b="1" i="1" dirty="0" smtClean="0">
                <a:latin typeface="Simplified Arabic" pitchFamily="18" charset="-78"/>
                <a:ea typeface="Times New Roman" pitchFamily="18" charset="0"/>
                <a:cs typeface="Simplified Arabic" pitchFamily="18" charset="-78"/>
              </a:rPr>
              <a:t> </a:t>
            </a:r>
            <a:r>
              <a:rPr lang="ar-IQ" sz="2400" b="1" i="1" dirty="0" smtClean="0">
                <a:latin typeface="Simplified Arabic" pitchFamily="18" charset="-78"/>
                <a:ea typeface="Times New Roman" pitchFamily="18" charset="0"/>
                <a:cs typeface="Simplified Arabic" pitchFamily="18" charset="-78"/>
              </a:rPr>
              <a:t> </a:t>
            </a:r>
            <a:r>
              <a:rPr lang="ar-IQ" sz="2400" b="1" dirty="0" smtClean="0">
                <a:latin typeface="Simplified Arabic" pitchFamily="18" charset="-78"/>
                <a:ea typeface="Times New Roman" pitchFamily="18" charset="0"/>
                <a:cs typeface="Simplified Arabic" pitchFamily="18" charset="-78"/>
              </a:rPr>
              <a:t>النسبة الاعلى بنسبة 24%</a:t>
            </a:r>
            <a:endParaRPr kumimoji="0" lang="en-US" sz="2400" b="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833438" algn="ctr"/>
                <a:tab pos="1666875" algn="r"/>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475341883"/>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graphicFrame>
        <p:nvGraphicFramePr>
          <p:cNvPr id="4" name="عنصر نائب للمحتوى 3"/>
          <p:cNvGraphicFramePr>
            <a:graphicFrameLocks noGrp="1"/>
          </p:cNvGraphicFramePr>
          <p:nvPr>
            <p:ph idx="1"/>
            <p:extLst>
              <p:ext uri="{D42A27DB-BD31-4B8C-83A1-F6EECF244321}">
                <p14:modId xmlns:p14="http://schemas.microsoft.com/office/powerpoint/2010/main" val="2281143829"/>
              </p:ext>
            </p:extLst>
          </p:nvPr>
        </p:nvGraphicFramePr>
        <p:xfrm>
          <a:off x="1691680" y="2708920"/>
          <a:ext cx="6120680" cy="2428140"/>
        </p:xfrm>
        <a:graphic>
          <a:graphicData uri="http://schemas.openxmlformats.org/drawingml/2006/table">
            <a:tbl>
              <a:tblPr rtl="1" firstRow="1" firstCol="1" bandRow="1">
                <a:tableStyleId>{5C22544A-7EE6-4342-B048-85BDC9FD1C3A}</a:tableStyleId>
              </a:tblPr>
              <a:tblGrid>
                <a:gridCol w="2039748"/>
                <a:gridCol w="2040466"/>
                <a:gridCol w="2040466"/>
              </a:tblGrid>
              <a:tr h="405325">
                <a:tc>
                  <a:txBody>
                    <a:bodyPr/>
                    <a:lstStyle/>
                    <a:p>
                      <a:pPr algn="justLow" rtl="1">
                        <a:lnSpc>
                          <a:spcPct val="150000"/>
                        </a:lnSpc>
                        <a:spcAft>
                          <a:spcPts val="0"/>
                        </a:spcAft>
                      </a:pPr>
                      <a:r>
                        <a:rPr lang="ar-IQ" sz="2000" dirty="0">
                          <a:effectLst/>
                        </a:rPr>
                        <a:t>      المجموعة</a:t>
                      </a:r>
                      <a:endParaRPr lang="en-US" sz="2000" dirty="0">
                        <a:effectLst/>
                        <a:latin typeface="Arial"/>
                        <a:ea typeface="Arial"/>
                        <a:cs typeface="Arial"/>
                      </a:endParaRPr>
                    </a:p>
                  </a:txBody>
                  <a:tcPr marL="58744" marR="58744" marT="0" marB="0"/>
                </a:tc>
                <a:tc>
                  <a:txBody>
                    <a:bodyPr/>
                    <a:lstStyle/>
                    <a:p>
                      <a:pPr algn="justLow" rtl="1">
                        <a:lnSpc>
                          <a:spcPct val="150000"/>
                        </a:lnSpc>
                        <a:spcAft>
                          <a:spcPts val="0"/>
                        </a:spcAft>
                      </a:pPr>
                      <a:r>
                        <a:rPr lang="ar-IQ" sz="2000">
                          <a:effectLst/>
                        </a:rPr>
                        <a:t>           العدد</a:t>
                      </a:r>
                      <a:endParaRPr lang="en-US" sz="2000">
                        <a:effectLst/>
                        <a:latin typeface="Arial"/>
                        <a:ea typeface="Arial"/>
                        <a:cs typeface="Arial"/>
                      </a:endParaRPr>
                    </a:p>
                  </a:txBody>
                  <a:tcPr marL="58744" marR="58744" marT="0" marB="0"/>
                </a:tc>
                <a:tc>
                  <a:txBody>
                    <a:bodyPr/>
                    <a:lstStyle/>
                    <a:p>
                      <a:pPr algn="justLow" rtl="1">
                        <a:lnSpc>
                          <a:spcPct val="150000"/>
                        </a:lnSpc>
                        <a:spcAft>
                          <a:spcPts val="0"/>
                        </a:spcAft>
                      </a:pPr>
                      <a:r>
                        <a:rPr lang="ar-IQ" sz="2000" dirty="0">
                          <a:effectLst/>
                        </a:rPr>
                        <a:t>       النسبة المئوية</a:t>
                      </a:r>
                      <a:endParaRPr lang="en-US" sz="2000" dirty="0">
                        <a:effectLst/>
                        <a:latin typeface="Arial"/>
                        <a:ea typeface="Arial"/>
                        <a:cs typeface="Arial"/>
                      </a:endParaRPr>
                    </a:p>
                  </a:txBody>
                  <a:tcPr marL="58744" marR="58744" marT="0" marB="0"/>
                </a:tc>
              </a:tr>
              <a:tr h="482161">
                <a:tc>
                  <a:txBody>
                    <a:bodyPr/>
                    <a:lstStyle/>
                    <a:p>
                      <a:pPr algn="ctr" rtl="1">
                        <a:lnSpc>
                          <a:spcPct val="150000"/>
                        </a:lnSpc>
                        <a:spcAft>
                          <a:spcPts val="0"/>
                        </a:spcAft>
                      </a:pPr>
                      <a:r>
                        <a:rPr lang="ar-IQ" sz="2000">
                          <a:effectLst/>
                        </a:rPr>
                        <a:t>نساء حوامل</a:t>
                      </a:r>
                      <a:endParaRPr lang="en-US" sz="2000">
                        <a:effectLst/>
                        <a:latin typeface="Arial"/>
                        <a:ea typeface="Arial"/>
                        <a:cs typeface="Arial"/>
                      </a:endParaRPr>
                    </a:p>
                  </a:txBody>
                  <a:tcPr marL="58744" marR="58744" marT="0" marB="0"/>
                </a:tc>
                <a:tc>
                  <a:txBody>
                    <a:bodyPr/>
                    <a:lstStyle/>
                    <a:p>
                      <a:pPr algn="ctr" rtl="1">
                        <a:lnSpc>
                          <a:spcPct val="150000"/>
                        </a:lnSpc>
                        <a:spcAft>
                          <a:spcPts val="0"/>
                        </a:spcAft>
                      </a:pPr>
                      <a:r>
                        <a:rPr lang="en-US" sz="2000">
                          <a:effectLst/>
                        </a:rPr>
                        <a:t>65</a:t>
                      </a:r>
                      <a:endParaRPr lang="en-US" sz="2000">
                        <a:effectLst/>
                        <a:latin typeface="Arial"/>
                        <a:ea typeface="Arial"/>
                        <a:cs typeface="Arial"/>
                      </a:endParaRPr>
                    </a:p>
                  </a:txBody>
                  <a:tcPr marL="58744" marR="58744" marT="0" marB="0"/>
                </a:tc>
                <a:tc>
                  <a:txBody>
                    <a:bodyPr/>
                    <a:lstStyle/>
                    <a:p>
                      <a:pPr algn="ctr" rtl="1">
                        <a:lnSpc>
                          <a:spcPct val="150000"/>
                        </a:lnSpc>
                        <a:spcAft>
                          <a:spcPts val="0"/>
                        </a:spcAft>
                      </a:pPr>
                      <a:r>
                        <a:rPr lang="en-US" sz="2000">
                          <a:effectLst/>
                        </a:rPr>
                        <a:t>65</a:t>
                      </a:r>
                      <a:endParaRPr lang="en-US" sz="2000">
                        <a:effectLst/>
                        <a:latin typeface="Arial"/>
                        <a:ea typeface="Arial"/>
                        <a:cs typeface="Arial"/>
                      </a:endParaRPr>
                    </a:p>
                  </a:txBody>
                  <a:tcPr marL="58744" marR="58744" marT="0" marB="0"/>
                </a:tc>
              </a:tr>
              <a:tr h="497669">
                <a:tc>
                  <a:txBody>
                    <a:bodyPr/>
                    <a:lstStyle/>
                    <a:p>
                      <a:pPr algn="ctr" rtl="1">
                        <a:lnSpc>
                          <a:spcPct val="150000"/>
                        </a:lnSpc>
                        <a:spcAft>
                          <a:spcPts val="0"/>
                        </a:spcAft>
                      </a:pPr>
                      <a:r>
                        <a:rPr lang="ar-IQ" sz="2000">
                          <a:effectLst/>
                        </a:rPr>
                        <a:t>نساء غير حوامل</a:t>
                      </a:r>
                      <a:endParaRPr lang="en-US" sz="2000">
                        <a:effectLst/>
                        <a:latin typeface="Arial"/>
                        <a:ea typeface="Arial"/>
                        <a:cs typeface="Arial"/>
                      </a:endParaRPr>
                    </a:p>
                  </a:txBody>
                  <a:tcPr marL="58744" marR="58744" marT="0" marB="0"/>
                </a:tc>
                <a:tc>
                  <a:txBody>
                    <a:bodyPr/>
                    <a:lstStyle/>
                    <a:p>
                      <a:pPr algn="ctr" rtl="1">
                        <a:lnSpc>
                          <a:spcPct val="150000"/>
                        </a:lnSpc>
                        <a:spcAft>
                          <a:spcPts val="0"/>
                        </a:spcAft>
                      </a:pPr>
                      <a:r>
                        <a:rPr lang="en-US" sz="2000">
                          <a:effectLst/>
                        </a:rPr>
                        <a:t>30</a:t>
                      </a:r>
                      <a:endParaRPr lang="en-US" sz="2000">
                        <a:effectLst/>
                        <a:latin typeface="Arial"/>
                        <a:ea typeface="Arial"/>
                        <a:cs typeface="Arial"/>
                      </a:endParaRPr>
                    </a:p>
                  </a:txBody>
                  <a:tcPr marL="58744" marR="58744" marT="0" marB="0"/>
                </a:tc>
                <a:tc>
                  <a:txBody>
                    <a:bodyPr/>
                    <a:lstStyle/>
                    <a:p>
                      <a:pPr algn="ctr" rtl="1">
                        <a:lnSpc>
                          <a:spcPct val="150000"/>
                        </a:lnSpc>
                        <a:spcAft>
                          <a:spcPts val="0"/>
                        </a:spcAft>
                      </a:pPr>
                      <a:r>
                        <a:rPr lang="en-US" sz="2000">
                          <a:effectLst/>
                        </a:rPr>
                        <a:t>30</a:t>
                      </a:r>
                      <a:endParaRPr lang="en-US" sz="2000">
                        <a:effectLst/>
                        <a:latin typeface="Arial"/>
                        <a:ea typeface="Arial"/>
                        <a:cs typeface="Arial"/>
                      </a:endParaRPr>
                    </a:p>
                  </a:txBody>
                  <a:tcPr marL="58744" marR="58744" marT="0" marB="0"/>
                </a:tc>
              </a:tr>
              <a:tr h="495555">
                <a:tc>
                  <a:txBody>
                    <a:bodyPr/>
                    <a:lstStyle/>
                    <a:p>
                      <a:pPr algn="ctr" rtl="1">
                        <a:lnSpc>
                          <a:spcPct val="150000"/>
                        </a:lnSpc>
                        <a:spcAft>
                          <a:spcPts val="0"/>
                        </a:spcAft>
                      </a:pPr>
                      <a:r>
                        <a:rPr lang="ar-IQ" sz="2000">
                          <a:effectLst/>
                        </a:rPr>
                        <a:t>نساء عقيمات</a:t>
                      </a:r>
                      <a:endParaRPr lang="en-US" sz="2000">
                        <a:effectLst/>
                        <a:latin typeface="Arial"/>
                        <a:ea typeface="Arial"/>
                        <a:cs typeface="Arial"/>
                      </a:endParaRPr>
                    </a:p>
                  </a:txBody>
                  <a:tcPr marL="58744" marR="58744" marT="0" marB="0"/>
                </a:tc>
                <a:tc>
                  <a:txBody>
                    <a:bodyPr/>
                    <a:lstStyle/>
                    <a:p>
                      <a:pPr algn="ctr" rtl="1">
                        <a:lnSpc>
                          <a:spcPct val="150000"/>
                        </a:lnSpc>
                        <a:spcAft>
                          <a:spcPts val="0"/>
                        </a:spcAft>
                      </a:pPr>
                      <a:r>
                        <a:rPr lang="en-US" sz="2000">
                          <a:effectLst/>
                        </a:rPr>
                        <a:t>5</a:t>
                      </a:r>
                      <a:endParaRPr lang="en-US" sz="2000">
                        <a:effectLst/>
                        <a:latin typeface="Arial"/>
                        <a:ea typeface="Arial"/>
                        <a:cs typeface="Arial"/>
                      </a:endParaRPr>
                    </a:p>
                  </a:txBody>
                  <a:tcPr marL="58744" marR="58744" marT="0" marB="0"/>
                </a:tc>
                <a:tc>
                  <a:txBody>
                    <a:bodyPr/>
                    <a:lstStyle/>
                    <a:p>
                      <a:pPr algn="ctr" rtl="1">
                        <a:lnSpc>
                          <a:spcPct val="150000"/>
                        </a:lnSpc>
                        <a:spcAft>
                          <a:spcPts val="0"/>
                        </a:spcAft>
                      </a:pPr>
                      <a:r>
                        <a:rPr lang="en-US" sz="2000">
                          <a:effectLst/>
                        </a:rPr>
                        <a:t>5</a:t>
                      </a:r>
                      <a:endParaRPr lang="en-US" sz="2000">
                        <a:effectLst/>
                        <a:latin typeface="Arial"/>
                        <a:ea typeface="Arial"/>
                        <a:cs typeface="Arial"/>
                      </a:endParaRPr>
                    </a:p>
                  </a:txBody>
                  <a:tcPr marL="58744" marR="58744" marT="0" marB="0"/>
                </a:tc>
              </a:tr>
              <a:tr h="495555">
                <a:tc>
                  <a:txBody>
                    <a:bodyPr/>
                    <a:lstStyle/>
                    <a:p>
                      <a:pPr algn="ctr" rtl="1">
                        <a:lnSpc>
                          <a:spcPct val="150000"/>
                        </a:lnSpc>
                        <a:spcAft>
                          <a:spcPts val="0"/>
                        </a:spcAft>
                      </a:pPr>
                      <a:r>
                        <a:rPr lang="ar-IQ" sz="2000">
                          <a:effectLst/>
                        </a:rPr>
                        <a:t>المجموع الكلي</a:t>
                      </a:r>
                      <a:endParaRPr lang="en-US" sz="2000">
                        <a:effectLst/>
                        <a:latin typeface="Arial"/>
                        <a:ea typeface="Arial"/>
                        <a:cs typeface="Arial"/>
                      </a:endParaRPr>
                    </a:p>
                  </a:txBody>
                  <a:tcPr marL="58744" marR="58744" marT="0" marB="0"/>
                </a:tc>
                <a:tc>
                  <a:txBody>
                    <a:bodyPr/>
                    <a:lstStyle/>
                    <a:p>
                      <a:pPr algn="ctr" rtl="0">
                        <a:lnSpc>
                          <a:spcPct val="150000"/>
                        </a:lnSpc>
                        <a:spcAft>
                          <a:spcPts val="0"/>
                        </a:spcAft>
                      </a:pPr>
                      <a:r>
                        <a:rPr lang="en-US" sz="2000" dirty="0">
                          <a:effectLst/>
                        </a:rPr>
                        <a:t>100</a:t>
                      </a:r>
                      <a:endParaRPr lang="en-US" sz="2000" dirty="0">
                        <a:effectLst/>
                        <a:latin typeface="Arial"/>
                        <a:ea typeface="Arial"/>
                        <a:cs typeface="Arial"/>
                      </a:endParaRPr>
                    </a:p>
                  </a:txBody>
                  <a:tcPr marL="58744" marR="58744" marT="0" marB="0"/>
                </a:tc>
                <a:tc>
                  <a:txBody>
                    <a:bodyPr/>
                    <a:lstStyle/>
                    <a:p>
                      <a:pPr algn="ctr" rtl="0">
                        <a:lnSpc>
                          <a:spcPct val="150000"/>
                        </a:lnSpc>
                        <a:spcAft>
                          <a:spcPts val="0"/>
                        </a:spcAft>
                      </a:pPr>
                      <a:r>
                        <a:rPr lang="en-US" sz="2000" dirty="0">
                          <a:effectLst/>
                        </a:rPr>
                        <a:t>100</a:t>
                      </a:r>
                      <a:r>
                        <a:rPr lang="ar-IQ" sz="2000" dirty="0">
                          <a:effectLst/>
                        </a:rPr>
                        <a:t>%</a:t>
                      </a:r>
                      <a:endParaRPr lang="en-US" sz="2000" dirty="0">
                        <a:effectLst/>
                        <a:latin typeface="Arial"/>
                        <a:ea typeface="Arial"/>
                        <a:cs typeface="Arial"/>
                      </a:endParaRPr>
                    </a:p>
                  </a:txBody>
                  <a:tcPr marL="58744" marR="58744" marT="0" marB="0"/>
                </a:tc>
              </a:tr>
            </a:tbl>
          </a:graphicData>
        </a:graphic>
      </p:graphicFrame>
      <p:sp>
        <p:nvSpPr>
          <p:cNvPr id="5" name="Rectangle 1"/>
          <p:cNvSpPr>
            <a:spLocks noGrp="1" noChangeArrowheads="1"/>
          </p:cNvSpPr>
          <p:nvPr>
            <p:ph type="title"/>
          </p:nvPr>
        </p:nvSpPr>
        <p:spPr bwMode="auto">
          <a:xfrm>
            <a:off x="0" y="796062"/>
            <a:ext cx="8955743"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IQ" sz="24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جدول (</a:t>
            </a:r>
            <a:r>
              <a:rPr kumimoji="0" lang="en-US" sz="24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2</a:t>
            </a:r>
            <a:r>
              <a:rPr kumimoji="0" lang="ar-IQ" sz="24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الاعداد و النسب المئوية لالتهاب المهبل البكتيري عند النساء الحوامل وغير الحوامل و العقيمات</a:t>
            </a:r>
            <a:br>
              <a:rPr kumimoji="0" lang="ar-IQ" sz="24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br>
            <a:r>
              <a:rPr kumimoji="0" lang="ar-IQ" sz="24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a:r>
            <a:br>
              <a:rPr kumimoji="0" lang="ar-IQ" sz="24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br>
            <a:r>
              <a:rPr lang="ar-IQ" sz="2400" b="1" dirty="0" smtClean="0">
                <a:latin typeface="Simplified Arabic" pitchFamily="18" charset="-78"/>
                <a:ea typeface="Times New Roman" pitchFamily="18" charset="0"/>
                <a:cs typeface="Simplified Arabic" pitchFamily="18" charset="-78"/>
              </a:rPr>
              <a:t>* اظهرت النتائج ان اعلى نسبة كانت في النساء الحوامل اذ كانت 65%</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915365194"/>
      </p:ext>
    </p:extLst>
  </p:cSld>
  <p:clrMapOvr>
    <a:masterClrMapping/>
  </p:clrMapOvr>
  <mc:AlternateContent xmlns:mc="http://schemas.openxmlformats.org/markup-compatibility/2006" xmlns:p14="http://schemas.microsoft.com/office/powerpoint/2010/main">
    <mc:Choice Requires="p14">
      <p:transition spd="slow" p14:dur="1600">
        <p14:gallery dir="r"/>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graphicFrame>
        <p:nvGraphicFramePr>
          <p:cNvPr id="4" name="عنصر نائب للمحتوى 3"/>
          <p:cNvGraphicFramePr>
            <a:graphicFrameLocks noGrp="1"/>
          </p:cNvGraphicFramePr>
          <p:nvPr>
            <p:ph idx="1"/>
            <p:extLst>
              <p:ext uri="{D42A27DB-BD31-4B8C-83A1-F6EECF244321}">
                <p14:modId xmlns:p14="http://schemas.microsoft.com/office/powerpoint/2010/main" val="1050222960"/>
              </p:ext>
            </p:extLst>
          </p:nvPr>
        </p:nvGraphicFramePr>
        <p:xfrm>
          <a:off x="1475656" y="3068960"/>
          <a:ext cx="6234127" cy="2804160"/>
        </p:xfrm>
        <a:graphic>
          <a:graphicData uri="http://schemas.openxmlformats.org/drawingml/2006/table">
            <a:tbl>
              <a:tblPr rtl="1" firstRow="1" firstCol="1" bandRow="1">
                <a:tableStyleId>{5C22544A-7EE6-4342-B048-85BDC9FD1C3A}</a:tableStyleId>
              </a:tblPr>
              <a:tblGrid>
                <a:gridCol w="2077555"/>
                <a:gridCol w="2078286"/>
                <a:gridCol w="2078286"/>
              </a:tblGrid>
              <a:tr h="336520">
                <a:tc>
                  <a:txBody>
                    <a:bodyPr/>
                    <a:lstStyle/>
                    <a:p>
                      <a:pPr algn="ctr" rtl="1">
                        <a:lnSpc>
                          <a:spcPct val="115000"/>
                        </a:lnSpc>
                        <a:spcAft>
                          <a:spcPts val="0"/>
                        </a:spcAft>
                      </a:pPr>
                      <a:r>
                        <a:rPr lang="ar-SA" sz="2000" b="1" dirty="0">
                          <a:effectLst/>
                        </a:rPr>
                        <a:t>الفئات العمرية بالسنين</a:t>
                      </a:r>
                      <a:endParaRPr lang="en-US" sz="2000" b="1" dirty="0">
                        <a:effectLst/>
                        <a:latin typeface="Arial"/>
                        <a:ea typeface="Arial"/>
                        <a:cs typeface="Arial"/>
                      </a:endParaRPr>
                    </a:p>
                  </a:txBody>
                  <a:tcPr marL="68580" marR="68580" marT="0" marB="0"/>
                </a:tc>
                <a:tc>
                  <a:txBody>
                    <a:bodyPr/>
                    <a:lstStyle/>
                    <a:p>
                      <a:pPr algn="ctr" rtl="1">
                        <a:lnSpc>
                          <a:spcPct val="115000"/>
                        </a:lnSpc>
                        <a:spcAft>
                          <a:spcPts val="0"/>
                        </a:spcAft>
                      </a:pPr>
                      <a:r>
                        <a:rPr lang="ar-SA" sz="2000" b="1" dirty="0">
                          <a:effectLst/>
                        </a:rPr>
                        <a:t>  عدد العينات المفحوصة</a:t>
                      </a:r>
                      <a:endParaRPr lang="en-US" sz="2000" b="1" dirty="0">
                        <a:effectLst/>
                        <a:latin typeface="Arial"/>
                        <a:ea typeface="Arial"/>
                        <a:cs typeface="Arial"/>
                      </a:endParaRPr>
                    </a:p>
                  </a:txBody>
                  <a:tcPr marL="68580" marR="68580" marT="0" marB="0"/>
                </a:tc>
                <a:tc>
                  <a:txBody>
                    <a:bodyPr/>
                    <a:lstStyle/>
                    <a:p>
                      <a:pPr algn="just" rtl="1">
                        <a:lnSpc>
                          <a:spcPct val="115000"/>
                        </a:lnSpc>
                        <a:spcAft>
                          <a:spcPts val="0"/>
                        </a:spcAft>
                      </a:pPr>
                      <a:r>
                        <a:rPr lang="ar-SA" sz="2000" b="1" dirty="0">
                          <a:effectLst/>
                        </a:rPr>
                        <a:t>      النسبة المئوية</a:t>
                      </a:r>
                      <a:endParaRPr lang="en-US" sz="2000" b="1" dirty="0">
                        <a:effectLst/>
                        <a:latin typeface="Arial"/>
                        <a:ea typeface="Arial"/>
                        <a:cs typeface="Arial"/>
                      </a:endParaRPr>
                    </a:p>
                  </a:txBody>
                  <a:tcPr marL="68580" marR="68580" marT="0" marB="0"/>
                </a:tc>
              </a:tr>
              <a:tr h="344136">
                <a:tc>
                  <a:txBody>
                    <a:bodyPr/>
                    <a:lstStyle/>
                    <a:p>
                      <a:pPr algn="ctr" rtl="1">
                        <a:lnSpc>
                          <a:spcPct val="115000"/>
                        </a:lnSpc>
                        <a:spcAft>
                          <a:spcPts val="0"/>
                        </a:spcAft>
                      </a:pPr>
                      <a:r>
                        <a:rPr lang="en-US" sz="2000" b="1">
                          <a:effectLst/>
                        </a:rPr>
                        <a:t>15</a:t>
                      </a:r>
                      <a:r>
                        <a:rPr lang="ar-IQ" sz="2000" b="1">
                          <a:effectLst/>
                        </a:rPr>
                        <a:t>-</a:t>
                      </a:r>
                      <a:r>
                        <a:rPr lang="en-US" sz="2000" b="1">
                          <a:effectLst/>
                        </a:rPr>
                        <a:t>25</a:t>
                      </a:r>
                      <a:endParaRPr lang="en-US" sz="2000" b="1">
                        <a:effectLst/>
                        <a:latin typeface="Arial"/>
                        <a:ea typeface="Arial"/>
                        <a:cs typeface="Arial"/>
                      </a:endParaRPr>
                    </a:p>
                  </a:txBody>
                  <a:tcPr marL="68580" marR="68580" marT="0" marB="0"/>
                </a:tc>
                <a:tc>
                  <a:txBody>
                    <a:bodyPr/>
                    <a:lstStyle/>
                    <a:p>
                      <a:pPr algn="ctr" rtl="1">
                        <a:lnSpc>
                          <a:spcPct val="115000"/>
                        </a:lnSpc>
                        <a:spcAft>
                          <a:spcPts val="0"/>
                        </a:spcAft>
                      </a:pPr>
                      <a:r>
                        <a:rPr lang="en-US" sz="2000" b="1">
                          <a:effectLst/>
                        </a:rPr>
                        <a:t>25</a:t>
                      </a:r>
                      <a:endParaRPr lang="en-US" sz="2000" b="1">
                        <a:effectLst/>
                        <a:latin typeface="Arial"/>
                        <a:ea typeface="Arial"/>
                        <a:cs typeface="Arial"/>
                      </a:endParaRPr>
                    </a:p>
                  </a:txBody>
                  <a:tcPr marL="68580" marR="68580" marT="0" marB="0" anchor="ctr"/>
                </a:tc>
                <a:tc>
                  <a:txBody>
                    <a:bodyPr/>
                    <a:lstStyle/>
                    <a:p>
                      <a:pPr algn="r" rtl="1">
                        <a:lnSpc>
                          <a:spcPct val="115000"/>
                        </a:lnSpc>
                        <a:spcAft>
                          <a:spcPts val="0"/>
                        </a:spcAft>
                      </a:pPr>
                      <a:r>
                        <a:rPr lang="en-US" sz="2000" b="1">
                          <a:effectLst/>
                        </a:rPr>
                        <a:t>25              </a:t>
                      </a:r>
                      <a:r>
                        <a:rPr lang="ar-IQ" sz="2000" b="1">
                          <a:effectLst/>
                        </a:rPr>
                        <a:t> %</a:t>
                      </a:r>
                      <a:endParaRPr lang="en-US" sz="2000" b="1">
                        <a:effectLst/>
                        <a:latin typeface="Arial"/>
                        <a:ea typeface="Arial"/>
                        <a:cs typeface="Arial"/>
                      </a:endParaRPr>
                    </a:p>
                  </a:txBody>
                  <a:tcPr marL="68580" marR="68580" marT="0" marB="0"/>
                </a:tc>
              </a:tr>
              <a:tr h="344136">
                <a:tc>
                  <a:txBody>
                    <a:bodyPr/>
                    <a:lstStyle/>
                    <a:p>
                      <a:pPr algn="ctr" rtl="1">
                        <a:lnSpc>
                          <a:spcPct val="115000"/>
                        </a:lnSpc>
                        <a:spcAft>
                          <a:spcPts val="0"/>
                        </a:spcAft>
                      </a:pPr>
                      <a:r>
                        <a:rPr lang="en-US" sz="2000" b="1" dirty="0">
                          <a:effectLst/>
                        </a:rPr>
                        <a:t>26</a:t>
                      </a:r>
                      <a:r>
                        <a:rPr lang="ar-IQ" sz="2000" b="1" dirty="0">
                          <a:effectLst/>
                        </a:rPr>
                        <a:t> -</a:t>
                      </a:r>
                      <a:r>
                        <a:rPr lang="en-US" sz="2000" b="1" dirty="0">
                          <a:effectLst/>
                        </a:rPr>
                        <a:t>35</a:t>
                      </a:r>
                      <a:endParaRPr lang="en-US" sz="2000" b="1" dirty="0">
                        <a:effectLst/>
                        <a:latin typeface="Arial"/>
                        <a:ea typeface="Arial"/>
                        <a:cs typeface="Arial"/>
                      </a:endParaRPr>
                    </a:p>
                  </a:txBody>
                  <a:tcPr marL="68580" marR="68580" marT="0" marB="0"/>
                </a:tc>
                <a:tc>
                  <a:txBody>
                    <a:bodyPr/>
                    <a:lstStyle/>
                    <a:p>
                      <a:pPr algn="ctr" rtl="1">
                        <a:lnSpc>
                          <a:spcPct val="115000"/>
                        </a:lnSpc>
                        <a:spcAft>
                          <a:spcPts val="0"/>
                        </a:spcAft>
                      </a:pPr>
                      <a:r>
                        <a:rPr lang="en-US" sz="2000" b="1">
                          <a:effectLst/>
                        </a:rPr>
                        <a:t>45</a:t>
                      </a:r>
                      <a:endParaRPr lang="en-US" sz="2000" b="1">
                        <a:effectLst/>
                        <a:latin typeface="Arial"/>
                        <a:ea typeface="Arial"/>
                        <a:cs typeface="Arial"/>
                      </a:endParaRPr>
                    </a:p>
                  </a:txBody>
                  <a:tcPr marL="68580" marR="68580" marT="0" marB="0" anchor="ctr"/>
                </a:tc>
                <a:tc>
                  <a:txBody>
                    <a:bodyPr/>
                    <a:lstStyle/>
                    <a:p>
                      <a:pPr algn="ctr" rtl="1">
                        <a:lnSpc>
                          <a:spcPct val="115000"/>
                        </a:lnSpc>
                        <a:spcAft>
                          <a:spcPts val="0"/>
                        </a:spcAft>
                      </a:pPr>
                      <a:r>
                        <a:rPr lang="en-US" sz="2000" b="1">
                          <a:effectLst/>
                        </a:rPr>
                        <a:t>45</a:t>
                      </a:r>
                      <a:r>
                        <a:rPr lang="ar-IQ" sz="2000" b="1">
                          <a:effectLst/>
                        </a:rPr>
                        <a:t> %</a:t>
                      </a:r>
                      <a:endParaRPr lang="en-US" sz="2000" b="1">
                        <a:effectLst/>
                        <a:latin typeface="Arial"/>
                        <a:ea typeface="Arial"/>
                        <a:cs typeface="Arial"/>
                      </a:endParaRPr>
                    </a:p>
                  </a:txBody>
                  <a:tcPr marL="68580" marR="68580" marT="0" marB="0"/>
                </a:tc>
              </a:tr>
              <a:tr h="344136">
                <a:tc>
                  <a:txBody>
                    <a:bodyPr/>
                    <a:lstStyle/>
                    <a:p>
                      <a:pPr algn="ctr" rtl="1">
                        <a:lnSpc>
                          <a:spcPct val="115000"/>
                        </a:lnSpc>
                        <a:spcAft>
                          <a:spcPts val="0"/>
                        </a:spcAft>
                      </a:pPr>
                      <a:r>
                        <a:rPr lang="en-US" sz="2000" b="1">
                          <a:effectLst/>
                        </a:rPr>
                        <a:t>36</a:t>
                      </a:r>
                      <a:r>
                        <a:rPr lang="ar-IQ" sz="2000" b="1">
                          <a:effectLst/>
                        </a:rPr>
                        <a:t> -</a:t>
                      </a:r>
                      <a:r>
                        <a:rPr lang="en-US" sz="2000" b="1">
                          <a:effectLst/>
                        </a:rPr>
                        <a:t>45</a:t>
                      </a:r>
                      <a:endParaRPr lang="en-US" sz="2000" b="1">
                        <a:effectLst/>
                        <a:latin typeface="Arial"/>
                        <a:ea typeface="Arial"/>
                        <a:cs typeface="Arial"/>
                      </a:endParaRPr>
                    </a:p>
                  </a:txBody>
                  <a:tcPr marL="68580" marR="68580" marT="0" marB="0"/>
                </a:tc>
                <a:tc>
                  <a:txBody>
                    <a:bodyPr/>
                    <a:lstStyle/>
                    <a:p>
                      <a:pPr algn="ctr" rtl="1">
                        <a:lnSpc>
                          <a:spcPct val="115000"/>
                        </a:lnSpc>
                        <a:spcAft>
                          <a:spcPts val="0"/>
                        </a:spcAft>
                      </a:pPr>
                      <a:r>
                        <a:rPr lang="en-US" sz="2000" b="1">
                          <a:effectLst/>
                        </a:rPr>
                        <a:t>15</a:t>
                      </a:r>
                      <a:endParaRPr lang="en-US" sz="2000" b="1">
                        <a:effectLst/>
                        <a:latin typeface="Arial"/>
                        <a:ea typeface="Arial"/>
                        <a:cs typeface="Arial"/>
                      </a:endParaRPr>
                    </a:p>
                  </a:txBody>
                  <a:tcPr marL="68580" marR="68580" marT="0" marB="0" anchor="ctr"/>
                </a:tc>
                <a:tc>
                  <a:txBody>
                    <a:bodyPr/>
                    <a:lstStyle/>
                    <a:p>
                      <a:pPr algn="ctr" rtl="1">
                        <a:lnSpc>
                          <a:spcPct val="115000"/>
                        </a:lnSpc>
                        <a:spcAft>
                          <a:spcPts val="0"/>
                        </a:spcAft>
                      </a:pPr>
                      <a:r>
                        <a:rPr lang="en-US" sz="2000" b="1">
                          <a:effectLst/>
                        </a:rPr>
                        <a:t>% 15</a:t>
                      </a:r>
                      <a:endParaRPr lang="en-US" sz="2000" b="1">
                        <a:effectLst/>
                        <a:latin typeface="Arial"/>
                        <a:ea typeface="Arial"/>
                        <a:cs typeface="Arial"/>
                      </a:endParaRPr>
                    </a:p>
                  </a:txBody>
                  <a:tcPr marL="68580" marR="68580" marT="0" marB="0"/>
                </a:tc>
              </a:tr>
              <a:tr h="344136">
                <a:tc>
                  <a:txBody>
                    <a:bodyPr/>
                    <a:lstStyle/>
                    <a:p>
                      <a:pPr algn="ctr" rtl="1">
                        <a:lnSpc>
                          <a:spcPct val="115000"/>
                        </a:lnSpc>
                        <a:spcAft>
                          <a:spcPts val="0"/>
                        </a:spcAft>
                      </a:pPr>
                      <a:r>
                        <a:rPr lang="en-US" sz="2000" b="1" dirty="0">
                          <a:effectLst/>
                        </a:rPr>
                        <a:t>46 </a:t>
                      </a:r>
                      <a:r>
                        <a:rPr lang="ar-IQ" sz="2000" b="1" dirty="0">
                          <a:effectLst/>
                        </a:rPr>
                        <a:t>-</a:t>
                      </a:r>
                      <a:r>
                        <a:rPr lang="en-US" sz="2000" b="1" dirty="0">
                          <a:effectLst/>
                        </a:rPr>
                        <a:t>55</a:t>
                      </a:r>
                      <a:endParaRPr lang="en-US" sz="2000" b="1" dirty="0">
                        <a:effectLst/>
                        <a:latin typeface="Arial"/>
                        <a:ea typeface="Arial"/>
                        <a:cs typeface="Arial"/>
                      </a:endParaRPr>
                    </a:p>
                  </a:txBody>
                  <a:tcPr marL="68580" marR="68580" marT="0" marB="0"/>
                </a:tc>
                <a:tc>
                  <a:txBody>
                    <a:bodyPr/>
                    <a:lstStyle/>
                    <a:p>
                      <a:pPr algn="ctr" rtl="1">
                        <a:lnSpc>
                          <a:spcPct val="115000"/>
                        </a:lnSpc>
                        <a:spcAft>
                          <a:spcPts val="0"/>
                        </a:spcAft>
                      </a:pPr>
                      <a:r>
                        <a:rPr lang="en-US" sz="2000" b="1">
                          <a:effectLst/>
                        </a:rPr>
                        <a:t>10</a:t>
                      </a:r>
                      <a:endParaRPr lang="en-US" sz="2000" b="1">
                        <a:effectLst/>
                        <a:latin typeface="Arial"/>
                        <a:ea typeface="Arial"/>
                        <a:cs typeface="Arial"/>
                      </a:endParaRPr>
                    </a:p>
                  </a:txBody>
                  <a:tcPr marL="68580" marR="68580" marT="0" marB="0" anchor="ctr"/>
                </a:tc>
                <a:tc>
                  <a:txBody>
                    <a:bodyPr/>
                    <a:lstStyle/>
                    <a:p>
                      <a:pPr algn="ctr" rtl="1">
                        <a:lnSpc>
                          <a:spcPct val="115000"/>
                        </a:lnSpc>
                        <a:spcAft>
                          <a:spcPts val="0"/>
                        </a:spcAft>
                      </a:pPr>
                      <a:r>
                        <a:rPr lang="en-US" sz="2000" b="1">
                          <a:effectLst/>
                        </a:rPr>
                        <a:t>10</a:t>
                      </a:r>
                      <a:r>
                        <a:rPr lang="ar-IQ" sz="2000" b="1">
                          <a:effectLst/>
                        </a:rPr>
                        <a:t>%</a:t>
                      </a:r>
                      <a:endParaRPr lang="en-US" sz="2000" b="1">
                        <a:effectLst/>
                        <a:latin typeface="Arial"/>
                        <a:ea typeface="Arial"/>
                        <a:cs typeface="Arial"/>
                      </a:endParaRPr>
                    </a:p>
                  </a:txBody>
                  <a:tcPr marL="68580" marR="68580" marT="0" marB="0"/>
                </a:tc>
              </a:tr>
              <a:tr h="344136">
                <a:tc>
                  <a:txBody>
                    <a:bodyPr/>
                    <a:lstStyle/>
                    <a:p>
                      <a:pPr algn="ctr" rtl="1">
                        <a:lnSpc>
                          <a:spcPct val="115000"/>
                        </a:lnSpc>
                        <a:spcAft>
                          <a:spcPts val="0"/>
                        </a:spcAft>
                      </a:pPr>
                      <a:r>
                        <a:rPr lang="en-US" sz="2000" b="1">
                          <a:effectLst/>
                        </a:rPr>
                        <a:t>56</a:t>
                      </a:r>
                      <a:r>
                        <a:rPr lang="ar-IQ" sz="2000" b="1">
                          <a:effectLst/>
                        </a:rPr>
                        <a:t>- </a:t>
                      </a:r>
                      <a:r>
                        <a:rPr lang="en-US" sz="2000" b="1">
                          <a:effectLst/>
                        </a:rPr>
                        <a:t>65</a:t>
                      </a:r>
                      <a:endParaRPr lang="en-US" sz="2000" b="1">
                        <a:effectLst/>
                        <a:latin typeface="Arial"/>
                        <a:ea typeface="Arial"/>
                        <a:cs typeface="Arial"/>
                      </a:endParaRPr>
                    </a:p>
                  </a:txBody>
                  <a:tcPr marL="68580" marR="68580" marT="0" marB="0"/>
                </a:tc>
                <a:tc>
                  <a:txBody>
                    <a:bodyPr/>
                    <a:lstStyle/>
                    <a:p>
                      <a:pPr algn="ctr" rtl="1">
                        <a:lnSpc>
                          <a:spcPct val="115000"/>
                        </a:lnSpc>
                        <a:spcAft>
                          <a:spcPts val="0"/>
                        </a:spcAft>
                      </a:pPr>
                      <a:r>
                        <a:rPr lang="en-US" sz="2000" b="1">
                          <a:effectLst/>
                        </a:rPr>
                        <a:t>5</a:t>
                      </a:r>
                      <a:endParaRPr lang="en-US" sz="2000" b="1">
                        <a:effectLst/>
                        <a:latin typeface="Arial"/>
                        <a:ea typeface="Arial"/>
                        <a:cs typeface="Arial"/>
                      </a:endParaRPr>
                    </a:p>
                  </a:txBody>
                  <a:tcPr marL="68580" marR="68580" marT="0" marB="0" anchor="ctr"/>
                </a:tc>
                <a:tc>
                  <a:txBody>
                    <a:bodyPr/>
                    <a:lstStyle/>
                    <a:p>
                      <a:pPr algn="ctr" rtl="1">
                        <a:lnSpc>
                          <a:spcPct val="115000"/>
                        </a:lnSpc>
                        <a:spcAft>
                          <a:spcPts val="0"/>
                        </a:spcAft>
                      </a:pPr>
                      <a:r>
                        <a:rPr lang="en-US" sz="2000" b="1">
                          <a:effectLst/>
                        </a:rPr>
                        <a:t>5</a:t>
                      </a:r>
                      <a:r>
                        <a:rPr lang="ar-IQ" sz="2000" b="1">
                          <a:effectLst/>
                        </a:rPr>
                        <a:t> %</a:t>
                      </a:r>
                      <a:endParaRPr lang="en-US" sz="2000" b="1">
                        <a:effectLst/>
                        <a:latin typeface="Arial"/>
                        <a:ea typeface="Arial"/>
                        <a:cs typeface="Arial"/>
                      </a:endParaRPr>
                    </a:p>
                  </a:txBody>
                  <a:tcPr marL="68580" marR="68580" marT="0" marB="0"/>
                </a:tc>
              </a:tr>
              <a:tr h="344136">
                <a:tc>
                  <a:txBody>
                    <a:bodyPr/>
                    <a:lstStyle/>
                    <a:p>
                      <a:pPr algn="ctr" rtl="1">
                        <a:lnSpc>
                          <a:spcPct val="115000"/>
                        </a:lnSpc>
                        <a:spcAft>
                          <a:spcPts val="0"/>
                        </a:spcAft>
                      </a:pPr>
                      <a:r>
                        <a:rPr lang="ar-SA" sz="2000" b="1">
                          <a:effectLst/>
                        </a:rPr>
                        <a:t>المجموع الكلي</a:t>
                      </a:r>
                      <a:endParaRPr lang="en-US" sz="2000" b="1">
                        <a:effectLst/>
                        <a:latin typeface="Arial"/>
                        <a:ea typeface="Arial"/>
                        <a:cs typeface="Arial"/>
                      </a:endParaRPr>
                    </a:p>
                  </a:txBody>
                  <a:tcPr marL="68580" marR="68580" marT="0" marB="0"/>
                </a:tc>
                <a:tc>
                  <a:txBody>
                    <a:bodyPr/>
                    <a:lstStyle/>
                    <a:p>
                      <a:pPr algn="ctr" rtl="1">
                        <a:lnSpc>
                          <a:spcPct val="115000"/>
                        </a:lnSpc>
                        <a:spcAft>
                          <a:spcPts val="0"/>
                        </a:spcAft>
                      </a:pPr>
                      <a:r>
                        <a:rPr lang="en-US" sz="2000" b="1">
                          <a:effectLst/>
                        </a:rPr>
                        <a:t>100</a:t>
                      </a:r>
                      <a:endParaRPr lang="en-US" sz="2000" b="1">
                        <a:effectLst/>
                        <a:latin typeface="Arial"/>
                        <a:ea typeface="Arial"/>
                        <a:cs typeface="Arial"/>
                      </a:endParaRPr>
                    </a:p>
                  </a:txBody>
                  <a:tcPr marL="68580" marR="68580" marT="0" marB="0" anchor="ctr"/>
                </a:tc>
                <a:tc>
                  <a:txBody>
                    <a:bodyPr/>
                    <a:lstStyle/>
                    <a:p>
                      <a:pPr algn="ctr" rtl="1">
                        <a:lnSpc>
                          <a:spcPct val="115000"/>
                        </a:lnSpc>
                        <a:spcAft>
                          <a:spcPts val="0"/>
                        </a:spcAft>
                      </a:pPr>
                      <a:r>
                        <a:rPr lang="en-US" sz="2000" b="1" dirty="0">
                          <a:effectLst/>
                        </a:rPr>
                        <a:t>100</a:t>
                      </a:r>
                      <a:r>
                        <a:rPr lang="ar-IQ" sz="2000" b="1" dirty="0">
                          <a:effectLst/>
                        </a:rPr>
                        <a:t>%</a:t>
                      </a:r>
                      <a:endParaRPr lang="en-US" sz="2000" b="1" dirty="0">
                        <a:effectLst/>
                        <a:latin typeface="Arial"/>
                        <a:ea typeface="Arial"/>
                        <a:cs typeface="Arial"/>
                      </a:endParaRPr>
                    </a:p>
                  </a:txBody>
                  <a:tcPr marL="68580" marR="68580" marT="0" marB="0"/>
                </a:tc>
              </a:tr>
            </a:tbl>
          </a:graphicData>
        </a:graphic>
      </p:graphicFrame>
      <p:sp>
        <p:nvSpPr>
          <p:cNvPr id="5" name="Rectangle 1"/>
          <p:cNvSpPr>
            <a:spLocks noGrp="1" noChangeArrowheads="1"/>
          </p:cNvSpPr>
          <p:nvPr>
            <p:ph type="title"/>
          </p:nvPr>
        </p:nvSpPr>
        <p:spPr bwMode="auto">
          <a:xfrm>
            <a:off x="611560" y="260648"/>
            <a:ext cx="7776865" cy="31393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r" fontAlgn="base">
              <a:lnSpc>
                <a:spcPct val="150000"/>
              </a:lnSpc>
              <a:spcAft>
                <a:spcPct val="0"/>
              </a:spcAft>
            </a:pPr>
            <a:r>
              <a:rPr kumimoji="0" lang="ar-SA" sz="24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جدول (</a:t>
            </a:r>
            <a:r>
              <a:rPr kumimoji="0" lang="en-US" sz="24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3</a:t>
            </a:r>
            <a:r>
              <a:rPr kumimoji="0" lang="ar-SA" sz="24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الاعداد و النسب المئوية للإصابات المهبلية حسب الفئات العمرية للنساء المراجعات</a:t>
            </a:r>
            <a:r>
              <a:rPr kumimoji="0" lang="ar-IQ" sz="24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a:r>
            <a:br>
              <a:rPr kumimoji="0" lang="ar-IQ" sz="24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br>
            <a:r>
              <a:rPr lang="ar-IQ" sz="2400" b="1" dirty="0" smtClean="0">
                <a:latin typeface="Simplified Arabic" pitchFamily="18" charset="-78"/>
                <a:ea typeface="Times New Roman" pitchFamily="18" charset="0"/>
                <a:cs typeface="Simplified Arabic" pitchFamily="18" charset="-78"/>
              </a:rPr>
              <a:t>* بينت النتائج ان اعلى نسبة كانت في الفئة العمرية </a:t>
            </a:r>
            <a:r>
              <a:rPr lang="en-US" sz="2400" b="1" dirty="0"/>
              <a:t>26</a:t>
            </a:r>
            <a:r>
              <a:rPr lang="ar-IQ" sz="2400" b="1" dirty="0"/>
              <a:t> -</a:t>
            </a:r>
            <a:r>
              <a:rPr lang="en-US" sz="2400" b="1" dirty="0" smtClean="0"/>
              <a:t>35</a:t>
            </a:r>
            <a:r>
              <a:rPr lang="ar-IQ" sz="2400" b="1" dirty="0" smtClean="0"/>
              <a:t> سنة وبنسبة 45 %</a:t>
            </a:r>
            <a:r>
              <a:rPr lang="en-US" sz="2400" b="1" dirty="0">
                <a:latin typeface="Arial"/>
                <a:ea typeface="Arial"/>
                <a:cs typeface="Arial"/>
              </a:rPr>
              <a:t/>
            </a:r>
            <a:br>
              <a:rPr lang="en-US" sz="2400" b="1" dirty="0">
                <a:latin typeface="Arial"/>
                <a:ea typeface="Arial"/>
                <a:cs typeface="Arial"/>
              </a:rPr>
            </a:br>
            <a:endParaRPr kumimoji="0" lang="en-US" sz="24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58349475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graphicFrame>
        <p:nvGraphicFramePr>
          <p:cNvPr id="4" name="عنصر نائب للمحتوى 3"/>
          <p:cNvGraphicFramePr>
            <a:graphicFrameLocks noGrp="1"/>
          </p:cNvGraphicFramePr>
          <p:nvPr>
            <p:ph idx="1"/>
            <p:extLst>
              <p:ext uri="{D42A27DB-BD31-4B8C-83A1-F6EECF244321}">
                <p14:modId xmlns:p14="http://schemas.microsoft.com/office/powerpoint/2010/main" val="4199038197"/>
              </p:ext>
            </p:extLst>
          </p:nvPr>
        </p:nvGraphicFramePr>
        <p:xfrm>
          <a:off x="3059832" y="1484784"/>
          <a:ext cx="4058285" cy="1766570"/>
        </p:xfrm>
        <a:graphic>
          <a:graphicData uri="http://schemas.openxmlformats.org/drawingml/2006/table">
            <a:tbl>
              <a:tblPr rtl="1" firstRow="1" firstCol="1" bandRow="1">
                <a:tableStyleId>{5C22544A-7EE6-4342-B048-85BDC9FD1C3A}</a:tableStyleId>
              </a:tblPr>
              <a:tblGrid>
                <a:gridCol w="1111885"/>
                <a:gridCol w="1710690"/>
                <a:gridCol w="1235710"/>
              </a:tblGrid>
              <a:tr h="0">
                <a:tc>
                  <a:txBody>
                    <a:bodyPr/>
                    <a:lstStyle/>
                    <a:p>
                      <a:pPr algn="ctr" rtl="1">
                        <a:lnSpc>
                          <a:spcPct val="115000"/>
                        </a:lnSpc>
                        <a:spcAft>
                          <a:spcPts val="0"/>
                        </a:spcAft>
                      </a:pPr>
                      <a:r>
                        <a:rPr lang="ar-IQ" sz="2000" b="1" dirty="0">
                          <a:effectLst/>
                          <a:cs typeface="+mj-cs"/>
                        </a:rPr>
                        <a:t>السكن</a:t>
                      </a:r>
                      <a:endParaRPr lang="en-US" sz="2000" b="1" dirty="0">
                        <a:effectLst/>
                        <a:latin typeface="Arial"/>
                        <a:ea typeface="Arial"/>
                        <a:cs typeface="+mj-cs"/>
                      </a:endParaRPr>
                    </a:p>
                  </a:txBody>
                  <a:tcPr marL="68580" marR="68580" marT="0" marB="0"/>
                </a:tc>
                <a:tc>
                  <a:txBody>
                    <a:bodyPr/>
                    <a:lstStyle/>
                    <a:p>
                      <a:pPr algn="ctr" rtl="1">
                        <a:lnSpc>
                          <a:spcPct val="115000"/>
                        </a:lnSpc>
                        <a:spcAft>
                          <a:spcPts val="0"/>
                        </a:spcAft>
                      </a:pPr>
                      <a:r>
                        <a:rPr lang="ar-IQ" sz="2000" b="1">
                          <a:effectLst/>
                          <a:cs typeface="+mj-cs"/>
                        </a:rPr>
                        <a:t>عدد العزلات الموجبة</a:t>
                      </a:r>
                      <a:endParaRPr lang="en-US" sz="2000" b="1">
                        <a:effectLst/>
                        <a:latin typeface="Arial"/>
                        <a:ea typeface="Arial"/>
                        <a:cs typeface="+mj-cs"/>
                      </a:endParaRPr>
                    </a:p>
                  </a:txBody>
                  <a:tcPr marL="68580" marR="68580" marT="0" marB="0"/>
                </a:tc>
                <a:tc>
                  <a:txBody>
                    <a:bodyPr/>
                    <a:lstStyle/>
                    <a:p>
                      <a:pPr algn="ctr" rtl="1">
                        <a:lnSpc>
                          <a:spcPct val="115000"/>
                        </a:lnSpc>
                        <a:spcAft>
                          <a:spcPts val="0"/>
                        </a:spcAft>
                      </a:pPr>
                      <a:r>
                        <a:rPr lang="ar-IQ" sz="2000" b="1">
                          <a:effectLst/>
                          <a:cs typeface="+mj-cs"/>
                        </a:rPr>
                        <a:t>النسبة المئوية</a:t>
                      </a:r>
                      <a:endParaRPr lang="en-US" sz="2000" b="1">
                        <a:effectLst/>
                        <a:latin typeface="Arial"/>
                        <a:ea typeface="Arial"/>
                        <a:cs typeface="+mj-cs"/>
                      </a:endParaRPr>
                    </a:p>
                  </a:txBody>
                  <a:tcPr marL="68580" marR="68580" marT="0" marB="0"/>
                </a:tc>
              </a:tr>
              <a:tr h="351790">
                <a:tc>
                  <a:txBody>
                    <a:bodyPr/>
                    <a:lstStyle/>
                    <a:p>
                      <a:pPr algn="ctr" rtl="1">
                        <a:lnSpc>
                          <a:spcPct val="115000"/>
                        </a:lnSpc>
                        <a:spcAft>
                          <a:spcPts val="0"/>
                        </a:spcAft>
                      </a:pPr>
                      <a:r>
                        <a:rPr lang="ar-IQ" sz="2000" b="1">
                          <a:effectLst/>
                          <a:cs typeface="+mj-cs"/>
                        </a:rPr>
                        <a:t>ريف</a:t>
                      </a:r>
                      <a:endParaRPr lang="en-US" sz="2000" b="1">
                        <a:effectLst/>
                        <a:latin typeface="Arial"/>
                        <a:ea typeface="Arial"/>
                        <a:cs typeface="+mj-cs"/>
                      </a:endParaRPr>
                    </a:p>
                  </a:txBody>
                  <a:tcPr marL="68580" marR="68580" marT="0" marB="0"/>
                </a:tc>
                <a:tc>
                  <a:txBody>
                    <a:bodyPr/>
                    <a:lstStyle/>
                    <a:p>
                      <a:pPr algn="ctr" rtl="1">
                        <a:lnSpc>
                          <a:spcPct val="115000"/>
                        </a:lnSpc>
                        <a:spcAft>
                          <a:spcPts val="0"/>
                        </a:spcAft>
                      </a:pPr>
                      <a:r>
                        <a:rPr lang="en-US" sz="2000" b="1">
                          <a:effectLst/>
                          <a:cs typeface="+mj-cs"/>
                        </a:rPr>
                        <a:t>150</a:t>
                      </a:r>
                      <a:endParaRPr lang="en-US" sz="2000" b="1">
                        <a:effectLst/>
                        <a:latin typeface="Arial"/>
                        <a:ea typeface="Arial"/>
                        <a:cs typeface="+mj-cs"/>
                      </a:endParaRPr>
                    </a:p>
                  </a:txBody>
                  <a:tcPr marL="68580" marR="68580" marT="0" marB="0"/>
                </a:tc>
                <a:tc>
                  <a:txBody>
                    <a:bodyPr/>
                    <a:lstStyle/>
                    <a:p>
                      <a:pPr algn="ctr" rtl="1">
                        <a:lnSpc>
                          <a:spcPct val="115000"/>
                        </a:lnSpc>
                        <a:spcAft>
                          <a:spcPts val="0"/>
                        </a:spcAft>
                      </a:pPr>
                      <a:r>
                        <a:rPr lang="en-US" sz="2000" b="1">
                          <a:effectLst/>
                          <a:cs typeface="+mj-cs"/>
                        </a:rPr>
                        <a:t>65.2 </a:t>
                      </a:r>
                      <a:r>
                        <a:rPr lang="ar-IQ" sz="2000" b="1">
                          <a:effectLst/>
                          <a:cs typeface="+mj-cs"/>
                        </a:rPr>
                        <a:t>%</a:t>
                      </a:r>
                      <a:endParaRPr lang="en-US" sz="2000" b="1">
                        <a:effectLst/>
                        <a:latin typeface="Arial"/>
                        <a:ea typeface="Arial"/>
                        <a:cs typeface="+mj-cs"/>
                      </a:endParaRPr>
                    </a:p>
                  </a:txBody>
                  <a:tcPr marL="68580" marR="68580" marT="0" marB="0"/>
                </a:tc>
              </a:tr>
              <a:tr h="356870">
                <a:tc>
                  <a:txBody>
                    <a:bodyPr/>
                    <a:lstStyle/>
                    <a:p>
                      <a:pPr algn="ctr" rtl="1">
                        <a:lnSpc>
                          <a:spcPct val="115000"/>
                        </a:lnSpc>
                        <a:spcAft>
                          <a:spcPts val="0"/>
                        </a:spcAft>
                      </a:pPr>
                      <a:r>
                        <a:rPr lang="ar-IQ" sz="2000" b="1">
                          <a:effectLst/>
                          <a:cs typeface="+mj-cs"/>
                        </a:rPr>
                        <a:t>مدينة</a:t>
                      </a:r>
                      <a:endParaRPr lang="en-US" sz="2000" b="1">
                        <a:effectLst/>
                        <a:latin typeface="Arial"/>
                        <a:ea typeface="Arial"/>
                        <a:cs typeface="+mj-cs"/>
                      </a:endParaRPr>
                    </a:p>
                  </a:txBody>
                  <a:tcPr marL="68580" marR="68580" marT="0" marB="0"/>
                </a:tc>
                <a:tc>
                  <a:txBody>
                    <a:bodyPr/>
                    <a:lstStyle/>
                    <a:p>
                      <a:pPr algn="ctr" rtl="1">
                        <a:lnSpc>
                          <a:spcPct val="115000"/>
                        </a:lnSpc>
                        <a:spcAft>
                          <a:spcPts val="0"/>
                        </a:spcAft>
                      </a:pPr>
                      <a:r>
                        <a:rPr lang="en-US" sz="2000" b="1" dirty="0">
                          <a:effectLst/>
                          <a:cs typeface="+mj-cs"/>
                        </a:rPr>
                        <a:t>80</a:t>
                      </a:r>
                      <a:endParaRPr lang="en-US" sz="2000" b="1" dirty="0">
                        <a:effectLst/>
                        <a:latin typeface="Arial"/>
                        <a:ea typeface="Arial"/>
                        <a:cs typeface="+mj-cs"/>
                      </a:endParaRPr>
                    </a:p>
                  </a:txBody>
                  <a:tcPr marL="68580" marR="68580" marT="0" marB="0"/>
                </a:tc>
                <a:tc>
                  <a:txBody>
                    <a:bodyPr/>
                    <a:lstStyle/>
                    <a:p>
                      <a:pPr algn="ctr" rtl="0">
                        <a:lnSpc>
                          <a:spcPct val="115000"/>
                        </a:lnSpc>
                        <a:spcAft>
                          <a:spcPts val="0"/>
                        </a:spcAft>
                      </a:pPr>
                      <a:r>
                        <a:rPr lang="en-US" sz="2000" b="1">
                          <a:effectLst/>
                          <a:cs typeface="+mj-cs"/>
                        </a:rPr>
                        <a:t>34.8 </a:t>
                      </a:r>
                      <a:r>
                        <a:rPr lang="ar-IQ" sz="2000" b="1">
                          <a:effectLst/>
                          <a:cs typeface="+mj-cs"/>
                        </a:rPr>
                        <a:t>%</a:t>
                      </a:r>
                      <a:endParaRPr lang="en-US" sz="2000" b="1">
                        <a:effectLst/>
                        <a:latin typeface="Arial"/>
                        <a:ea typeface="Arial"/>
                        <a:cs typeface="+mj-cs"/>
                      </a:endParaRPr>
                    </a:p>
                  </a:txBody>
                  <a:tcPr marL="68580" marR="68580" marT="0" marB="0"/>
                </a:tc>
              </a:tr>
              <a:tr h="356870">
                <a:tc>
                  <a:txBody>
                    <a:bodyPr/>
                    <a:lstStyle/>
                    <a:p>
                      <a:pPr algn="ctr" rtl="1">
                        <a:lnSpc>
                          <a:spcPct val="115000"/>
                        </a:lnSpc>
                        <a:spcAft>
                          <a:spcPts val="0"/>
                        </a:spcAft>
                      </a:pPr>
                      <a:r>
                        <a:rPr lang="ar-IQ" sz="2000" b="1">
                          <a:effectLst/>
                          <a:cs typeface="+mj-cs"/>
                        </a:rPr>
                        <a:t>المجموع</a:t>
                      </a:r>
                      <a:endParaRPr lang="en-US" sz="2000" b="1">
                        <a:effectLst/>
                        <a:latin typeface="Arial"/>
                        <a:ea typeface="Arial"/>
                        <a:cs typeface="+mj-cs"/>
                      </a:endParaRPr>
                    </a:p>
                  </a:txBody>
                  <a:tcPr marL="68580" marR="68580" marT="0" marB="0"/>
                </a:tc>
                <a:tc>
                  <a:txBody>
                    <a:bodyPr/>
                    <a:lstStyle/>
                    <a:p>
                      <a:pPr algn="ctr" rtl="1">
                        <a:lnSpc>
                          <a:spcPct val="115000"/>
                        </a:lnSpc>
                        <a:spcAft>
                          <a:spcPts val="0"/>
                        </a:spcAft>
                      </a:pPr>
                      <a:r>
                        <a:rPr lang="en-US" sz="2000" b="1" dirty="0">
                          <a:effectLst/>
                          <a:cs typeface="+mj-cs"/>
                        </a:rPr>
                        <a:t>230</a:t>
                      </a:r>
                      <a:endParaRPr lang="en-US" sz="2000" b="1" dirty="0">
                        <a:effectLst/>
                        <a:latin typeface="Arial"/>
                        <a:ea typeface="Arial"/>
                        <a:cs typeface="+mj-cs"/>
                      </a:endParaRPr>
                    </a:p>
                  </a:txBody>
                  <a:tcPr marL="68580" marR="68580" marT="0" marB="0"/>
                </a:tc>
                <a:tc>
                  <a:txBody>
                    <a:bodyPr/>
                    <a:lstStyle/>
                    <a:p>
                      <a:pPr algn="ctr" rtl="0">
                        <a:lnSpc>
                          <a:spcPct val="115000"/>
                        </a:lnSpc>
                        <a:spcAft>
                          <a:spcPts val="0"/>
                        </a:spcAft>
                      </a:pPr>
                      <a:r>
                        <a:rPr lang="en-US" sz="2000" b="1" dirty="0">
                          <a:effectLst/>
                          <a:cs typeface="+mj-cs"/>
                        </a:rPr>
                        <a:t>100</a:t>
                      </a:r>
                      <a:r>
                        <a:rPr lang="ar-IQ" sz="2000" b="1" dirty="0">
                          <a:effectLst/>
                          <a:cs typeface="+mj-cs"/>
                        </a:rPr>
                        <a:t>%</a:t>
                      </a:r>
                      <a:endParaRPr lang="en-US" sz="2000" b="1" dirty="0">
                        <a:effectLst/>
                        <a:latin typeface="Arial"/>
                        <a:ea typeface="Arial"/>
                        <a:cs typeface="+mj-cs"/>
                      </a:endParaRPr>
                    </a:p>
                  </a:txBody>
                  <a:tcPr marL="68580" marR="68580" marT="0" marB="0"/>
                </a:tc>
              </a:tr>
            </a:tbl>
          </a:graphicData>
        </a:graphic>
      </p:graphicFrame>
      <p:sp>
        <p:nvSpPr>
          <p:cNvPr id="5" name="Rectangle 1"/>
          <p:cNvSpPr>
            <a:spLocks noGrp="1" noChangeArrowheads="1"/>
          </p:cNvSpPr>
          <p:nvPr>
            <p:ph type="title"/>
          </p:nvPr>
        </p:nvSpPr>
        <p:spPr bwMode="auto">
          <a:xfrm>
            <a:off x="2051720" y="404664"/>
            <a:ext cx="5760640"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algn="r" eaLnBrk="0" fontAlgn="base" hangingPunct="0">
              <a:spcAft>
                <a:spcPct val="0"/>
              </a:spcAft>
              <a:tabLst>
                <a:tab pos="3838575" algn="l"/>
              </a:tabLst>
            </a:pPr>
            <a:r>
              <a:rPr lang="ar-IQ" sz="1800" b="1" dirty="0">
                <a:latin typeface="Simplified Arabic" pitchFamily="18" charset="-78"/>
                <a:ea typeface="Times New Roman" pitchFamily="18" charset="0"/>
                <a:cs typeface="Simplified Arabic" pitchFamily="18" charset="-78"/>
              </a:rPr>
              <a:t>جدول </a:t>
            </a:r>
            <a:r>
              <a:rPr lang="ar-IQ" sz="1800" b="1" dirty="0" smtClean="0">
                <a:latin typeface="Simplified Arabic" pitchFamily="18" charset="-78"/>
                <a:ea typeface="Times New Roman" pitchFamily="18" charset="0"/>
                <a:cs typeface="Simplified Arabic" pitchFamily="18" charset="-78"/>
              </a:rPr>
              <a:t>( </a:t>
            </a:r>
            <a:r>
              <a:rPr lang="en-US" sz="1800" b="1" dirty="0" smtClean="0">
                <a:latin typeface="Simplified Arabic" pitchFamily="18" charset="-78"/>
                <a:ea typeface="Times New Roman" pitchFamily="18" charset="0"/>
                <a:cs typeface="Simplified Arabic" pitchFamily="18" charset="-78"/>
              </a:rPr>
              <a:t>4</a:t>
            </a:r>
            <a:r>
              <a:rPr lang="ar-IQ" sz="1800" b="1" dirty="0" smtClean="0">
                <a:latin typeface="Simplified Arabic" pitchFamily="18" charset="-78"/>
                <a:ea typeface="Times New Roman" pitchFamily="18" charset="0"/>
                <a:cs typeface="Simplified Arabic" pitchFamily="18" charset="-78"/>
              </a:rPr>
              <a:t>) </a:t>
            </a:r>
            <a:r>
              <a:rPr lang="ar-IQ" sz="1800" b="1" dirty="0" err="1">
                <a:latin typeface="Simplified Arabic" pitchFamily="18" charset="-78"/>
                <a:ea typeface="Times New Roman" pitchFamily="18" charset="0"/>
                <a:cs typeface="Simplified Arabic" pitchFamily="18" charset="-78"/>
              </a:rPr>
              <a:t>العزلات</a:t>
            </a:r>
            <a:r>
              <a:rPr lang="ar-IQ" sz="1800" b="1" dirty="0">
                <a:latin typeface="Simplified Arabic" pitchFamily="18" charset="-78"/>
                <a:ea typeface="Times New Roman" pitchFamily="18" charset="0"/>
                <a:cs typeface="Simplified Arabic" pitchFamily="18" charset="-78"/>
              </a:rPr>
              <a:t> الموجبة بالريف و </a:t>
            </a:r>
            <a:r>
              <a:rPr lang="ar-IQ" sz="1800" b="1" dirty="0" smtClean="0">
                <a:latin typeface="Simplified Arabic" pitchFamily="18" charset="-78"/>
                <a:ea typeface="Times New Roman" pitchFamily="18" charset="0"/>
                <a:cs typeface="Simplified Arabic" pitchFamily="18" charset="-78"/>
              </a:rPr>
              <a:t>المدينة</a:t>
            </a:r>
            <a:br>
              <a:rPr lang="ar-IQ" sz="1800" b="1" dirty="0" smtClean="0">
                <a:latin typeface="Simplified Arabic" pitchFamily="18" charset="-78"/>
                <a:ea typeface="Times New Roman" pitchFamily="18" charset="0"/>
                <a:cs typeface="Simplified Arabic" pitchFamily="18" charset="-78"/>
              </a:rPr>
            </a:br>
            <a:r>
              <a:rPr lang="ar-IQ" sz="1800" b="1" dirty="0" smtClean="0">
                <a:latin typeface="Simplified Arabic" pitchFamily="18" charset="-78"/>
                <a:ea typeface="Times New Roman" pitchFamily="18" charset="0"/>
                <a:cs typeface="Simplified Arabic" pitchFamily="18" charset="-78"/>
              </a:rPr>
              <a:t> </a:t>
            </a:r>
            <a:br>
              <a:rPr lang="ar-IQ" sz="1800" b="1" dirty="0" smtClean="0">
                <a:latin typeface="Simplified Arabic" pitchFamily="18" charset="-78"/>
                <a:ea typeface="Times New Roman" pitchFamily="18" charset="0"/>
                <a:cs typeface="Simplified Arabic" pitchFamily="18" charset="-78"/>
              </a:rPr>
            </a:br>
            <a:r>
              <a:rPr lang="ar-IQ" sz="1800" b="1" dirty="0" smtClean="0">
                <a:latin typeface="Simplified Arabic" pitchFamily="18" charset="-78"/>
                <a:ea typeface="Times New Roman" pitchFamily="18" charset="0"/>
                <a:cs typeface="Simplified Arabic" pitchFamily="18" charset="-78"/>
              </a:rPr>
              <a:t>* اظهرت النتائج ارتفاع نسبة الاصابة في الريف اذ كانت بنسبة 65.2 %</a:t>
            </a:r>
            <a:endParaRPr kumimoji="0" lang="en-US" sz="1800" b="1"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6" name="جدول 5"/>
          <p:cNvGraphicFramePr>
            <a:graphicFrameLocks noGrp="1"/>
          </p:cNvGraphicFramePr>
          <p:nvPr>
            <p:extLst>
              <p:ext uri="{D42A27DB-BD31-4B8C-83A1-F6EECF244321}">
                <p14:modId xmlns:p14="http://schemas.microsoft.com/office/powerpoint/2010/main" val="715916499"/>
              </p:ext>
            </p:extLst>
          </p:nvPr>
        </p:nvGraphicFramePr>
        <p:xfrm>
          <a:off x="2771800" y="5013175"/>
          <a:ext cx="4409440" cy="1543812"/>
        </p:xfrm>
        <a:graphic>
          <a:graphicData uri="http://schemas.openxmlformats.org/drawingml/2006/table">
            <a:tbl>
              <a:tblPr rtl="1" firstRow="1" firstCol="1" lastRow="1" lastCol="1" bandRow="1" bandCol="1">
                <a:tableStyleId>{5C22544A-7EE6-4342-B048-85BDC9FD1C3A}</a:tableStyleId>
              </a:tblPr>
              <a:tblGrid>
                <a:gridCol w="958850"/>
                <a:gridCol w="896620"/>
                <a:gridCol w="1068705"/>
                <a:gridCol w="1485265"/>
              </a:tblGrid>
              <a:tr h="640198">
                <a:tc>
                  <a:txBody>
                    <a:bodyPr/>
                    <a:lstStyle/>
                    <a:p>
                      <a:pPr algn="ctr" rtl="1">
                        <a:lnSpc>
                          <a:spcPct val="115000"/>
                        </a:lnSpc>
                        <a:spcAft>
                          <a:spcPts val="0"/>
                        </a:spcAft>
                      </a:pPr>
                      <a:r>
                        <a:rPr lang="ar-SA" sz="1400" dirty="0">
                          <a:effectLst/>
                        </a:rPr>
                        <a:t>نوع </a:t>
                      </a:r>
                      <a:r>
                        <a:rPr lang="ar-SA" sz="1400" dirty="0" err="1">
                          <a:effectLst/>
                        </a:rPr>
                        <a:t>العزلات</a:t>
                      </a:r>
                      <a:endParaRPr lang="en-US" sz="1100" dirty="0">
                        <a:effectLst/>
                        <a:latin typeface="Arial"/>
                        <a:ea typeface="Arial"/>
                        <a:cs typeface="Arial"/>
                      </a:endParaRPr>
                    </a:p>
                  </a:txBody>
                  <a:tcPr marL="68580" marR="68580" marT="0" marB="0" anchor="ctr"/>
                </a:tc>
                <a:tc>
                  <a:txBody>
                    <a:bodyPr/>
                    <a:lstStyle/>
                    <a:p>
                      <a:pPr algn="ctr" rtl="1">
                        <a:lnSpc>
                          <a:spcPct val="115000"/>
                        </a:lnSpc>
                        <a:spcAft>
                          <a:spcPts val="0"/>
                        </a:spcAft>
                      </a:pPr>
                      <a:r>
                        <a:rPr lang="ar-SA" sz="1400" dirty="0">
                          <a:effectLst/>
                        </a:rPr>
                        <a:t>عدد </a:t>
                      </a:r>
                      <a:r>
                        <a:rPr lang="ar-SA" sz="1400" dirty="0" err="1">
                          <a:effectLst/>
                        </a:rPr>
                        <a:t>العزلات</a:t>
                      </a:r>
                      <a:endParaRPr lang="en-US" sz="1100" dirty="0">
                        <a:effectLst/>
                        <a:latin typeface="Arial"/>
                        <a:ea typeface="Arial"/>
                        <a:cs typeface="Arial"/>
                      </a:endParaRPr>
                    </a:p>
                  </a:txBody>
                  <a:tcPr marL="68580" marR="68580" marT="0" marB="0" anchor="ctr"/>
                </a:tc>
                <a:tc>
                  <a:txBody>
                    <a:bodyPr/>
                    <a:lstStyle/>
                    <a:p>
                      <a:pPr algn="ctr" rtl="1">
                        <a:lnSpc>
                          <a:spcPct val="115000"/>
                        </a:lnSpc>
                        <a:spcAft>
                          <a:spcPts val="0"/>
                        </a:spcAft>
                      </a:pPr>
                      <a:r>
                        <a:rPr lang="ar-SA" sz="1400">
                          <a:effectLst/>
                        </a:rPr>
                        <a:t>عدد العزلانت الموجبة المنتجة للهيمولايسين </a:t>
                      </a:r>
                      <a:endParaRPr lang="en-US" sz="1100">
                        <a:effectLst/>
                        <a:latin typeface="Arial"/>
                        <a:ea typeface="Arial"/>
                        <a:cs typeface="Arial"/>
                      </a:endParaRPr>
                    </a:p>
                  </a:txBody>
                  <a:tcPr marL="68580" marR="68580" marT="0" marB="0" anchor="ctr"/>
                </a:tc>
                <a:tc>
                  <a:txBody>
                    <a:bodyPr/>
                    <a:lstStyle/>
                    <a:p>
                      <a:pPr algn="ctr" rtl="1">
                        <a:lnSpc>
                          <a:spcPct val="115000"/>
                        </a:lnSpc>
                        <a:spcAft>
                          <a:spcPts val="0"/>
                        </a:spcAft>
                      </a:pPr>
                      <a:r>
                        <a:rPr lang="ar-SA" sz="1400">
                          <a:effectLst/>
                        </a:rPr>
                        <a:t>النسبة المئوية للعزلات المنتجة للهيمولايسين    </a:t>
                      </a:r>
                      <a:endParaRPr lang="en-US" sz="1100">
                        <a:effectLst/>
                        <a:latin typeface="Arial"/>
                        <a:ea typeface="Arial"/>
                        <a:cs typeface="Arial"/>
                      </a:endParaRPr>
                    </a:p>
                  </a:txBody>
                  <a:tcPr marL="68580" marR="68580" marT="0" marB="0" anchor="ctr"/>
                </a:tc>
              </a:tr>
              <a:tr h="403860">
                <a:tc>
                  <a:txBody>
                    <a:bodyPr/>
                    <a:lstStyle/>
                    <a:p>
                      <a:pPr algn="ctr" rtl="1">
                        <a:lnSpc>
                          <a:spcPct val="115000"/>
                        </a:lnSpc>
                        <a:spcAft>
                          <a:spcPts val="0"/>
                        </a:spcAft>
                      </a:pPr>
                      <a:r>
                        <a:rPr lang="en-US" sz="1400">
                          <a:effectLst/>
                        </a:rPr>
                        <a:t>E.coli </a:t>
                      </a:r>
                      <a:endParaRPr lang="en-US" sz="1100">
                        <a:effectLst/>
                        <a:latin typeface="Arial"/>
                        <a:ea typeface="Arial"/>
                        <a:cs typeface="Arial"/>
                      </a:endParaRPr>
                    </a:p>
                  </a:txBody>
                  <a:tcPr marL="68580" marR="68580" marT="0" marB="0" anchor="ctr"/>
                </a:tc>
                <a:tc>
                  <a:txBody>
                    <a:bodyPr/>
                    <a:lstStyle/>
                    <a:p>
                      <a:pPr algn="ctr" rtl="1">
                        <a:lnSpc>
                          <a:spcPct val="115000"/>
                        </a:lnSpc>
                        <a:spcAft>
                          <a:spcPts val="0"/>
                        </a:spcAft>
                      </a:pPr>
                      <a:r>
                        <a:rPr lang="en-US" sz="1400">
                          <a:effectLst/>
                        </a:rPr>
                        <a:t>24</a:t>
                      </a:r>
                      <a:endParaRPr lang="en-US" sz="1100">
                        <a:effectLst/>
                        <a:latin typeface="Arial"/>
                        <a:ea typeface="Arial"/>
                        <a:cs typeface="Arial"/>
                      </a:endParaRPr>
                    </a:p>
                  </a:txBody>
                  <a:tcPr marL="68580" marR="68580" marT="0" marB="0" anchor="ctr"/>
                </a:tc>
                <a:tc>
                  <a:txBody>
                    <a:bodyPr/>
                    <a:lstStyle/>
                    <a:p>
                      <a:pPr algn="ctr" rtl="1">
                        <a:lnSpc>
                          <a:spcPct val="115000"/>
                        </a:lnSpc>
                        <a:spcAft>
                          <a:spcPts val="0"/>
                        </a:spcAft>
                      </a:pPr>
                      <a:r>
                        <a:rPr lang="en-US" sz="1400">
                          <a:effectLst/>
                        </a:rPr>
                        <a:t>12</a:t>
                      </a:r>
                      <a:endParaRPr lang="en-US" sz="1100">
                        <a:effectLst/>
                        <a:latin typeface="Arial"/>
                        <a:ea typeface="Arial"/>
                        <a:cs typeface="Arial"/>
                      </a:endParaRPr>
                    </a:p>
                  </a:txBody>
                  <a:tcPr marL="68580" marR="68580" marT="0" marB="0" anchor="ctr"/>
                </a:tc>
                <a:tc>
                  <a:txBody>
                    <a:bodyPr/>
                    <a:lstStyle/>
                    <a:p>
                      <a:pPr algn="ctr" rtl="1">
                        <a:lnSpc>
                          <a:spcPct val="115000"/>
                        </a:lnSpc>
                        <a:spcAft>
                          <a:spcPts val="0"/>
                        </a:spcAft>
                      </a:pPr>
                      <a:r>
                        <a:rPr lang="en-US" sz="1400">
                          <a:effectLst/>
                        </a:rPr>
                        <a:t>50</a:t>
                      </a:r>
                      <a:r>
                        <a:rPr lang="ar-SA" sz="1400">
                          <a:effectLst/>
                        </a:rPr>
                        <a:t>%</a:t>
                      </a:r>
                      <a:endParaRPr lang="en-US" sz="1100">
                        <a:effectLst/>
                        <a:latin typeface="Arial"/>
                        <a:ea typeface="Arial"/>
                        <a:cs typeface="Arial"/>
                      </a:endParaRPr>
                    </a:p>
                  </a:txBody>
                  <a:tcPr marL="68580" marR="68580" marT="0" marB="0" anchor="ctr"/>
                </a:tc>
              </a:tr>
              <a:tr h="403860">
                <a:tc>
                  <a:txBody>
                    <a:bodyPr/>
                    <a:lstStyle/>
                    <a:p>
                      <a:pPr algn="ctr" rtl="1">
                        <a:lnSpc>
                          <a:spcPct val="115000"/>
                        </a:lnSpc>
                        <a:spcAft>
                          <a:spcPts val="0"/>
                        </a:spcAft>
                      </a:pPr>
                      <a:r>
                        <a:rPr lang="en-US" sz="1400">
                          <a:effectLst/>
                        </a:rPr>
                        <a:t>P.mirabilis</a:t>
                      </a:r>
                      <a:endParaRPr lang="en-US" sz="1100">
                        <a:effectLst/>
                        <a:latin typeface="Arial"/>
                        <a:ea typeface="Arial"/>
                        <a:cs typeface="Arial"/>
                      </a:endParaRPr>
                    </a:p>
                  </a:txBody>
                  <a:tcPr marL="68580" marR="68580" marT="0" marB="0" anchor="ctr"/>
                </a:tc>
                <a:tc>
                  <a:txBody>
                    <a:bodyPr/>
                    <a:lstStyle/>
                    <a:p>
                      <a:pPr algn="ctr" rtl="1">
                        <a:lnSpc>
                          <a:spcPct val="115000"/>
                        </a:lnSpc>
                        <a:spcAft>
                          <a:spcPts val="0"/>
                        </a:spcAft>
                      </a:pPr>
                      <a:r>
                        <a:rPr lang="en-US" sz="1400">
                          <a:effectLst/>
                        </a:rPr>
                        <a:t> 20</a:t>
                      </a:r>
                      <a:endParaRPr lang="en-US" sz="1100">
                        <a:effectLst/>
                        <a:latin typeface="Arial"/>
                        <a:ea typeface="Arial"/>
                        <a:cs typeface="Arial"/>
                      </a:endParaRPr>
                    </a:p>
                  </a:txBody>
                  <a:tcPr marL="68580" marR="68580" marT="0" marB="0" anchor="ctr"/>
                </a:tc>
                <a:tc>
                  <a:txBody>
                    <a:bodyPr/>
                    <a:lstStyle/>
                    <a:p>
                      <a:pPr algn="ctr" rtl="1">
                        <a:lnSpc>
                          <a:spcPct val="115000"/>
                        </a:lnSpc>
                        <a:spcAft>
                          <a:spcPts val="0"/>
                        </a:spcAft>
                      </a:pPr>
                      <a:r>
                        <a:rPr lang="en-US" sz="1400">
                          <a:effectLst/>
                        </a:rPr>
                        <a:t>18</a:t>
                      </a:r>
                      <a:endParaRPr lang="en-US" sz="1100">
                        <a:effectLst/>
                        <a:latin typeface="Arial"/>
                        <a:ea typeface="Arial"/>
                        <a:cs typeface="Arial"/>
                      </a:endParaRPr>
                    </a:p>
                  </a:txBody>
                  <a:tcPr marL="68580" marR="68580" marT="0" marB="0" anchor="ctr"/>
                </a:tc>
                <a:tc>
                  <a:txBody>
                    <a:bodyPr/>
                    <a:lstStyle/>
                    <a:p>
                      <a:pPr algn="ctr" rtl="1">
                        <a:lnSpc>
                          <a:spcPct val="115000"/>
                        </a:lnSpc>
                        <a:spcAft>
                          <a:spcPts val="0"/>
                        </a:spcAft>
                      </a:pPr>
                      <a:r>
                        <a:rPr lang="en-US" sz="1400" dirty="0">
                          <a:effectLst/>
                        </a:rPr>
                        <a:t>90%</a:t>
                      </a:r>
                      <a:endParaRPr lang="en-US" sz="1100" dirty="0">
                        <a:effectLst/>
                        <a:latin typeface="Arial"/>
                        <a:ea typeface="Arial"/>
                        <a:cs typeface="Arial"/>
                      </a:endParaRPr>
                    </a:p>
                  </a:txBody>
                  <a:tcPr marL="68580" marR="68580" marT="0" marB="0" anchor="ctr"/>
                </a:tc>
              </a:tr>
            </a:tbl>
          </a:graphicData>
        </a:graphic>
      </p:graphicFrame>
      <p:sp>
        <p:nvSpPr>
          <p:cNvPr id="7" name="Rectangle 2"/>
          <p:cNvSpPr>
            <a:spLocks noChangeArrowheads="1"/>
          </p:cNvSpPr>
          <p:nvPr/>
        </p:nvSpPr>
        <p:spPr bwMode="auto">
          <a:xfrm>
            <a:off x="1996960" y="3593948"/>
            <a:ext cx="5723298" cy="1292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defTabSz="914400" rtl="1" eaLnBrk="1" fontAlgn="base" latinLnBrk="0" hangingPunct="1">
              <a:lnSpc>
                <a:spcPct val="100000"/>
              </a:lnSpc>
              <a:spcBef>
                <a:spcPct val="0"/>
              </a:spcBef>
              <a:spcAft>
                <a:spcPct val="0"/>
              </a:spcAft>
              <a:buClrTx/>
              <a:buSzTx/>
              <a:buFontTx/>
              <a:buNone/>
              <a:tabLst/>
            </a:pPr>
            <a:r>
              <a:rPr kumimoji="0" lang="ar-IQ" sz="2000" b="1" i="0" u="none" strike="noStrike" cap="none" normalizeH="0" baseline="0" dirty="0" smtClean="0">
                <a:ln>
                  <a:noFill/>
                </a:ln>
                <a:solidFill>
                  <a:srgbClr val="FF0000"/>
                </a:solidFill>
                <a:effectLst/>
                <a:latin typeface="Simplified Arabic" pitchFamily="18" charset="-78"/>
                <a:ea typeface="Times New Roman" pitchFamily="18" charset="0"/>
                <a:cs typeface="Simplified Arabic" pitchFamily="18" charset="-78"/>
              </a:rPr>
              <a:t>ثانيا : عوامل الضراوة</a:t>
            </a:r>
          </a:p>
          <a:p>
            <a:pPr marL="0" marR="0" lvl="0" indent="0" defTabSz="914400" rtl="1" eaLnBrk="1" fontAlgn="base" latinLnBrk="0" hangingPunct="1">
              <a:lnSpc>
                <a:spcPct val="100000"/>
              </a:lnSpc>
              <a:spcBef>
                <a:spcPct val="0"/>
              </a:spcBef>
              <a:spcAft>
                <a:spcPct val="0"/>
              </a:spcAft>
              <a:buClrTx/>
              <a:buSzTx/>
              <a:buFontTx/>
              <a:buNone/>
              <a:tabLst/>
            </a:pPr>
            <a:endParaRPr kumimoji="0" lang="ar-IQ" sz="2000" b="1" i="0" u="none" strike="noStrike" cap="none" normalizeH="0" baseline="0" dirty="0" smtClean="0">
              <a:ln>
                <a:noFill/>
              </a:ln>
              <a:solidFill>
                <a:srgbClr val="FF0000"/>
              </a:solidFill>
              <a:effectLst/>
              <a:latin typeface="Simplified Arabic" pitchFamily="18" charset="-78"/>
              <a:ea typeface="Times New Roman" pitchFamily="18" charset="0"/>
              <a:cs typeface="Simplified Arabic" pitchFamily="18" charset="-78"/>
            </a:endParaRPr>
          </a:p>
          <a:p>
            <a:pPr marL="0" marR="0" lvl="0" indent="0" defTabSz="914400" rtl="1" eaLnBrk="1" fontAlgn="base" latinLnBrk="0" hangingPunct="1">
              <a:lnSpc>
                <a:spcPct val="100000"/>
              </a:lnSpc>
              <a:spcBef>
                <a:spcPct val="0"/>
              </a:spcBef>
              <a:spcAft>
                <a:spcPct val="0"/>
              </a:spcAft>
              <a:buClrTx/>
              <a:buSzTx/>
              <a:buFontTx/>
              <a:buNone/>
              <a:tabLst/>
            </a:pPr>
            <a:r>
              <a:rPr kumimoji="0" lang="ar-IQ" sz="20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جدول رقم (</a:t>
            </a:r>
            <a:r>
              <a:rPr kumimoji="0" lang="en-US" sz="20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5</a:t>
            </a:r>
            <a:r>
              <a:rPr kumimoji="0" lang="ar-IQ" sz="20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)عدد </a:t>
            </a:r>
            <a:r>
              <a:rPr kumimoji="0" lang="ar-IQ" sz="2000" b="1"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العزلات</a:t>
            </a:r>
            <a:r>
              <a:rPr kumimoji="0" lang="ar-IQ" sz="20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المنتجة </a:t>
            </a:r>
            <a:r>
              <a:rPr kumimoji="0" lang="ar-IQ" sz="2000" b="1"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للهيمولايسين</a:t>
            </a:r>
            <a:r>
              <a:rPr kumimoji="0" lang="ar-IQ" sz="20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و نسبتها المئوية</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3979584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395536" y="1700808"/>
            <a:ext cx="8229600" cy="1143000"/>
          </a:xfrm>
        </p:spPr>
        <p:txBody>
          <a:bodyPr>
            <a:normAutofit fontScale="90000"/>
          </a:bodyPr>
          <a:lstStyle/>
          <a:p>
            <a:r>
              <a:rPr lang="ar-IQ" b="1" dirty="0">
                <a:solidFill>
                  <a:srgbClr val="FF0000"/>
                </a:solidFill>
                <a:effectLst>
                  <a:outerShdw blurRad="38100" dist="38100" dir="2700000" algn="tl">
                    <a:srgbClr val="000000">
                      <a:alpha val="43137"/>
                    </a:srgbClr>
                  </a:outerShdw>
                </a:effectLst>
              </a:rPr>
              <a:t>دراسة </a:t>
            </a:r>
            <a:r>
              <a:rPr lang="ar-IQ" b="1" dirty="0" err="1">
                <a:solidFill>
                  <a:srgbClr val="FF0000"/>
                </a:solidFill>
                <a:effectLst>
                  <a:outerShdw blurRad="38100" dist="38100" dir="2700000" algn="tl">
                    <a:srgbClr val="000000">
                      <a:alpha val="43137"/>
                    </a:srgbClr>
                  </a:outerShdw>
                </a:effectLst>
              </a:rPr>
              <a:t>بكتريولوجية</a:t>
            </a:r>
            <a:r>
              <a:rPr lang="ar-IQ" b="1" dirty="0">
                <a:solidFill>
                  <a:srgbClr val="FF0000"/>
                </a:solidFill>
                <a:effectLst>
                  <a:outerShdw blurRad="38100" dist="38100" dir="2700000" algn="tl">
                    <a:srgbClr val="000000">
                      <a:alpha val="43137"/>
                    </a:srgbClr>
                  </a:outerShdw>
                </a:effectLst>
              </a:rPr>
              <a:t> لبعض أجناس البكتريا السالبة لملون غرام المعزولة من </a:t>
            </a:r>
            <a:r>
              <a:rPr lang="ar-IQ" b="1" dirty="0" err="1">
                <a:solidFill>
                  <a:srgbClr val="FF0000"/>
                </a:solidFill>
                <a:effectLst>
                  <a:outerShdw blurRad="38100" dist="38100" dir="2700000" algn="tl">
                    <a:srgbClr val="000000">
                      <a:alpha val="43137"/>
                    </a:srgbClr>
                  </a:outerShdw>
                </a:effectLst>
              </a:rPr>
              <a:t>أخماج</a:t>
            </a:r>
            <a:r>
              <a:rPr lang="ar-IQ" b="1" dirty="0">
                <a:solidFill>
                  <a:srgbClr val="FF0000"/>
                </a:solidFill>
                <a:effectLst>
                  <a:outerShdw blurRad="38100" dist="38100" dir="2700000" algn="tl">
                    <a:srgbClr val="000000">
                      <a:alpha val="43137"/>
                    </a:srgbClr>
                  </a:outerShdw>
                </a:effectLst>
              </a:rPr>
              <a:t> المهبل</a:t>
            </a:r>
            <a:r>
              <a:rPr lang="en-US" dirty="0"/>
              <a:t/>
            </a:r>
            <a:br>
              <a:rPr lang="en-US" dirty="0"/>
            </a:br>
            <a:endParaRPr lang="ar-IQ" dirty="0"/>
          </a:p>
        </p:txBody>
      </p:sp>
      <p:sp>
        <p:nvSpPr>
          <p:cNvPr id="3" name="عنصر نائب للمحتوى 2"/>
          <p:cNvSpPr>
            <a:spLocks noGrp="1"/>
          </p:cNvSpPr>
          <p:nvPr>
            <p:ph idx="1"/>
          </p:nvPr>
        </p:nvSpPr>
        <p:spPr>
          <a:xfrm>
            <a:off x="611560" y="3583225"/>
            <a:ext cx="7920880" cy="3268960"/>
          </a:xfrm>
        </p:spPr>
        <p:txBody>
          <a:bodyPr/>
          <a:lstStyle/>
          <a:p>
            <a:pPr marL="0" indent="0">
              <a:buNone/>
            </a:pPr>
            <a:r>
              <a:rPr lang="en-US" b="1" dirty="0"/>
              <a:t>Bacteriological Study OF Some Gram Negative Bacteria Isolated From Vaginal Infections  </a:t>
            </a:r>
            <a:endParaRPr lang="en-US" dirty="0"/>
          </a:p>
          <a:p>
            <a:pPr marL="0" indent="0">
              <a:buNone/>
            </a:pPr>
            <a:endParaRPr lang="ar-IQ" dirty="0"/>
          </a:p>
        </p:txBody>
      </p:sp>
    </p:spTree>
    <p:extLst>
      <p:ext uri="{BB962C8B-B14F-4D97-AF65-F5344CB8AC3E}">
        <p14:creationId xmlns:p14="http://schemas.microsoft.com/office/powerpoint/2010/main" val="249162411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A" sz="2400" b="1" dirty="0" smtClean="0">
                <a:latin typeface="Simplified Arabic" pitchFamily="18" charset="-78"/>
                <a:ea typeface="Times New Roman" pitchFamily="18" charset="0"/>
                <a:cs typeface="Simplified Arabic" pitchFamily="18" charset="-78"/>
              </a:rPr>
              <a:t>جدول</a:t>
            </a:r>
            <a:r>
              <a:rPr lang="ar-IQ" sz="2400" b="1" dirty="0" smtClean="0">
                <a:latin typeface="Simplified Arabic" pitchFamily="18" charset="-78"/>
                <a:ea typeface="Times New Roman" pitchFamily="18" charset="0"/>
                <a:cs typeface="Simplified Arabic" pitchFamily="18" charset="-78"/>
              </a:rPr>
              <a:t>(</a:t>
            </a:r>
            <a:r>
              <a:rPr lang="en-US" sz="2400" b="1" dirty="0" smtClean="0">
                <a:latin typeface="Simplified Arabic" pitchFamily="18" charset="-78"/>
                <a:ea typeface="Times New Roman" pitchFamily="18" charset="0"/>
                <a:cs typeface="Simplified Arabic" pitchFamily="18" charset="-78"/>
              </a:rPr>
              <a:t>6</a:t>
            </a:r>
            <a:r>
              <a:rPr lang="ar-SA" sz="2400" b="1" dirty="0" smtClean="0">
                <a:latin typeface="Simplified Arabic" pitchFamily="18" charset="-78"/>
                <a:ea typeface="Times New Roman" pitchFamily="18" charset="0"/>
                <a:cs typeface="Simplified Arabic" pitchFamily="18" charset="-78"/>
              </a:rPr>
              <a:t>) </a:t>
            </a:r>
            <a:r>
              <a:rPr lang="ar-SA" sz="2400" b="1" dirty="0">
                <a:latin typeface="Simplified Arabic" pitchFamily="18" charset="-78"/>
                <a:ea typeface="Times New Roman" pitchFamily="18" charset="0"/>
                <a:cs typeface="Simplified Arabic" pitchFamily="18" charset="-78"/>
              </a:rPr>
              <a:t>أعداد </a:t>
            </a:r>
            <a:r>
              <a:rPr lang="ar-SA" sz="2400" b="1" dirty="0" err="1">
                <a:latin typeface="Simplified Arabic" pitchFamily="18" charset="-78"/>
                <a:ea typeface="Times New Roman" pitchFamily="18" charset="0"/>
                <a:cs typeface="Simplified Arabic" pitchFamily="18" charset="-78"/>
              </a:rPr>
              <a:t>العزلات</a:t>
            </a:r>
            <a:r>
              <a:rPr lang="ar-SA" sz="2400" b="1" dirty="0">
                <a:latin typeface="Simplified Arabic" pitchFamily="18" charset="-78"/>
                <a:ea typeface="Times New Roman" pitchFamily="18" charset="0"/>
                <a:cs typeface="Simplified Arabic" pitchFamily="18" charset="-78"/>
              </a:rPr>
              <a:t> المنتجة لأنزيم </a:t>
            </a:r>
            <a:r>
              <a:rPr lang="ar-SA" sz="2400" b="1" dirty="0" err="1">
                <a:latin typeface="Simplified Arabic" pitchFamily="18" charset="-78"/>
                <a:ea typeface="Times New Roman" pitchFamily="18" charset="0"/>
                <a:cs typeface="Simplified Arabic" pitchFamily="18" charset="-78"/>
              </a:rPr>
              <a:t>اليورييز</a:t>
            </a:r>
            <a:r>
              <a:rPr lang="ar-SA" sz="2400" b="1" dirty="0">
                <a:latin typeface="Simplified Arabic" pitchFamily="18" charset="-78"/>
                <a:ea typeface="Times New Roman" pitchFamily="18" charset="0"/>
                <a:cs typeface="Simplified Arabic" pitchFamily="18" charset="-78"/>
              </a:rPr>
              <a:t> ونسبها المئوية</a:t>
            </a:r>
            <a:endParaRPr lang="ar-IQ" sz="2400" dirty="0"/>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908588365"/>
              </p:ext>
            </p:extLst>
          </p:nvPr>
        </p:nvGraphicFramePr>
        <p:xfrm>
          <a:off x="1691680" y="1412776"/>
          <a:ext cx="6079738" cy="2939321"/>
        </p:xfrm>
        <a:graphic>
          <a:graphicData uri="http://schemas.openxmlformats.org/drawingml/2006/table">
            <a:tbl>
              <a:tblPr rtl="1" firstRow="1" firstCol="1" bandRow="1">
                <a:tableStyleId>{5C22544A-7EE6-4342-B048-85BDC9FD1C3A}</a:tableStyleId>
              </a:tblPr>
              <a:tblGrid>
                <a:gridCol w="1453286"/>
                <a:gridCol w="1356901"/>
                <a:gridCol w="1647422"/>
                <a:gridCol w="1622129"/>
              </a:tblGrid>
              <a:tr h="1403334">
                <a:tc>
                  <a:txBody>
                    <a:bodyPr/>
                    <a:lstStyle/>
                    <a:p>
                      <a:pPr algn="ctr" rtl="1">
                        <a:lnSpc>
                          <a:spcPct val="115000"/>
                        </a:lnSpc>
                        <a:spcAft>
                          <a:spcPts val="0"/>
                        </a:spcAft>
                      </a:pPr>
                      <a:r>
                        <a:rPr lang="ar-IQ" sz="2000" b="1" dirty="0">
                          <a:effectLst/>
                        </a:rPr>
                        <a:t> </a:t>
                      </a:r>
                      <a:endParaRPr lang="en-US" sz="2000" b="1" dirty="0">
                        <a:effectLst/>
                      </a:endParaRPr>
                    </a:p>
                    <a:p>
                      <a:pPr algn="ctr" rtl="1">
                        <a:lnSpc>
                          <a:spcPct val="115000"/>
                        </a:lnSpc>
                        <a:spcAft>
                          <a:spcPts val="0"/>
                        </a:spcAft>
                      </a:pPr>
                      <a:r>
                        <a:rPr lang="ar-IQ" sz="2000" b="1" dirty="0">
                          <a:effectLst/>
                        </a:rPr>
                        <a:t>نوع </a:t>
                      </a:r>
                      <a:r>
                        <a:rPr lang="ar-IQ" sz="2000" b="1" dirty="0" err="1">
                          <a:effectLst/>
                        </a:rPr>
                        <a:t>العزلات</a:t>
                      </a:r>
                      <a:endParaRPr lang="en-US" sz="2000" b="1" dirty="0">
                        <a:effectLst/>
                        <a:latin typeface="Arial"/>
                        <a:ea typeface="Arial"/>
                        <a:cs typeface="Arial"/>
                      </a:endParaRPr>
                    </a:p>
                  </a:txBody>
                  <a:tcPr marL="68580" marR="68580" marT="0" marB="0" anchor="ctr"/>
                </a:tc>
                <a:tc>
                  <a:txBody>
                    <a:bodyPr/>
                    <a:lstStyle/>
                    <a:p>
                      <a:pPr algn="ctr" rtl="1">
                        <a:lnSpc>
                          <a:spcPct val="115000"/>
                        </a:lnSpc>
                        <a:spcAft>
                          <a:spcPts val="0"/>
                        </a:spcAft>
                      </a:pPr>
                      <a:r>
                        <a:rPr lang="ar-IQ" sz="2000" b="1" dirty="0">
                          <a:effectLst/>
                        </a:rPr>
                        <a:t> </a:t>
                      </a:r>
                      <a:endParaRPr lang="en-US" sz="2000" b="1" dirty="0">
                        <a:effectLst/>
                      </a:endParaRPr>
                    </a:p>
                    <a:p>
                      <a:pPr algn="ctr" rtl="1">
                        <a:lnSpc>
                          <a:spcPct val="115000"/>
                        </a:lnSpc>
                        <a:spcAft>
                          <a:spcPts val="0"/>
                        </a:spcAft>
                      </a:pPr>
                      <a:r>
                        <a:rPr lang="ar-IQ" sz="2000" b="1" dirty="0">
                          <a:effectLst/>
                        </a:rPr>
                        <a:t>عدد </a:t>
                      </a:r>
                      <a:r>
                        <a:rPr lang="ar-IQ" sz="2000" b="1" dirty="0" err="1">
                          <a:effectLst/>
                        </a:rPr>
                        <a:t>العزلات</a:t>
                      </a:r>
                      <a:endParaRPr lang="en-US" sz="2000" b="1" dirty="0">
                        <a:effectLst/>
                        <a:latin typeface="Arial"/>
                        <a:ea typeface="Arial"/>
                        <a:cs typeface="Arial"/>
                      </a:endParaRPr>
                    </a:p>
                  </a:txBody>
                  <a:tcPr marL="68580" marR="68580" marT="0" marB="0" anchor="ctr"/>
                </a:tc>
                <a:tc>
                  <a:txBody>
                    <a:bodyPr/>
                    <a:lstStyle/>
                    <a:p>
                      <a:pPr algn="ctr" rtl="1">
                        <a:lnSpc>
                          <a:spcPct val="115000"/>
                        </a:lnSpc>
                        <a:spcAft>
                          <a:spcPts val="0"/>
                        </a:spcAft>
                      </a:pPr>
                      <a:r>
                        <a:rPr lang="ar-IQ" sz="2000" b="1">
                          <a:effectLst/>
                        </a:rPr>
                        <a:t> </a:t>
                      </a:r>
                      <a:endParaRPr lang="en-US" sz="2000" b="1">
                        <a:effectLst/>
                      </a:endParaRPr>
                    </a:p>
                    <a:p>
                      <a:pPr algn="ctr" rtl="1">
                        <a:lnSpc>
                          <a:spcPct val="115000"/>
                        </a:lnSpc>
                        <a:spcAft>
                          <a:spcPts val="0"/>
                        </a:spcAft>
                      </a:pPr>
                      <a:r>
                        <a:rPr lang="ar-IQ" sz="2000" b="1">
                          <a:effectLst/>
                        </a:rPr>
                        <a:t>عدد العزلات المنتجة لانزيم اليورييز</a:t>
                      </a:r>
                      <a:endParaRPr lang="en-US" sz="2000" b="1">
                        <a:effectLst/>
                        <a:latin typeface="Arial"/>
                        <a:ea typeface="Arial"/>
                        <a:cs typeface="Arial"/>
                      </a:endParaRPr>
                    </a:p>
                  </a:txBody>
                  <a:tcPr marL="68580" marR="68580" marT="0" marB="0" anchor="ctr"/>
                </a:tc>
                <a:tc>
                  <a:txBody>
                    <a:bodyPr/>
                    <a:lstStyle/>
                    <a:p>
                      <a:pPr algn="ctr" rtl="1">
                        <a:lnSpc>
                          <a:spcPct val="115000"/>
                        </a:lnSpc>
                        <a:spcAft>
                          <a:spcPts val="0"/>
                        </a:spcAft>
                      </a:pPr>
                      <a:r>
                        <a:rPr lang="ar-IQ" sz="2000" b="1">
                          <a:effectLst/>
                        </a:rPr>
                        <a:t> </a:t>
                      </a:r>
                      <a:endParaRPr lang="en-US" sz="2000" b="1">
                        <a:effectLst/>
                      </a:endParaRPr>
                    </a:p>
                    <a:p>
                      <a:pPr algn="ctr" rtl="1">
                        <a:lnSpc>
                          <a:spcPct val="115000"/>
                        </a:lnSpc>
                        <a:spcAft>
                          <a:spcPts val="0"/>
                        </a:spcAft>
                      </a:pPr>
                      <a:r>
                        <a:rPr lang="ar-IQ" sz="2000" b="1">
                          <a:effectLst/>
                        </a:rPr>
                        <a:t>النسبة الئوية للعزلات المنتجة لانزيم اليورييز</a:t>
                      </a:r>
                      <a:endParaRPr lang="en-US" sz="2000" b="1">
                        <a:effectLst/>
                        <a:latin typeface="Arial"/>
                        <a:ea typeface="Arial"/>
                        <a:cs typeface="Arial"/>
                      </a:endParaRPr>
                    </a:p>
                  </a:txBody>
                  <a:tcPr marL="68580" marR="68580" marT="0" marB="0" anchor="ctr"/>
                </a:tc>
              </a:tr>
              <a:tr h="734082">
                <a:tc>
                  <a:txBody>
                    <a:bodyPr/>
                    <a:lstStyle/>
                    <a:p>
                      <a:pPr algn="ctr" rtl="1">
                        <a:lnSpc>
                          <a:spcPct val="115000"/>
                        </a:lnSpc>
                        <a:spcAft>
                          <a:spcPts val="0"/>
                        </a:spcAft>
                      </a:pPr>
                      <a:r>
                        <a:rPr lang="en-US" sz="2000" b="1">
                          <a:effectLst/>
                        </a:rPr>
                        <a:t>P.mirabilis</a:t>
                      </a:r>
                      <a:endParaRPr lang="en-US" sz="2000" b="1">
                        <a:effectLst/>
                        <a:latin typeface="Arial"/>
                        <a:ea typeface="Arial"/>
                        <a:cs typeface="Arial"/>
                      </a:endParaRPr>
                    </a:p>
                  </a:txBody>
                  <a:tcPr marL="68580" marR="68580" marT="0" marB="0" anchor="ctr"/>
                </a:tc>
                <a:tc>
                  <a:txBody>
                    <a:bodyPr/>
                    <a:lstStyle/>
                    <a:p>
                      <a:pPr algn="ctr" rtl="0">
                        <a:lnSpc>
                          <a:spcPct val="115000"/>
                        </a:lnSpc>
                        <a:spcAft>
                          <a:spcPts val="0"/>
                        </a:spcAft>
                      </a:pPr>
                      <a:r>
                        <a:rPr lang="en-US" sz="2000" b="1">
                          <a:effectLst/>
                        </a:rPr>
                        <a:t>20</a:t>
                      </a:r>
                      <a:endParaRPr lang="en-US" sz="2000" b="1">
                        <a:effectLst/>
                        <a:latin typeface="Arial"/>
                        <a:ea typeface="Arial"/>
                        <a:cs typeface="Arial"/>
                      </a:endParaRPr>
                    </a:p>
                  </a:txBody>
                  <a:tcPr marL="68580" marR="68580" marT="0" marB="0" anchor="ctr"/>
                </a:tc>
                <a:tc>
                  <a:txBody>
                    <a:bodyPr/>
                    <a:lstStyle/>
                    <a:p>
                      <a:pPr algn="ctr" rtl="1">
                        <a:lnSpc>
                          <a:spcPct val="115000"/>
                        </a:lnSpc>
                        <a:spcAft>
                          <a:spcPts val="0"/>
                        </a:spcAft>
                      </a:pPr>
                      <a:r>
                        <a:rPr lang="en-US" sz="2000" b="1">
                          <a:effectLst/>
                        </a:rPr>
                        <a:t>20</a:t>
                      </a:r>
                      <a:endParaRPr lang="en-US" sz="2000" b="1">
                        <a:effectLst/>
                        <a:latin typeface="Arial"/>
                        <a:ea typeface="Arial"/>
                        <a:cs typeface="Arial"/>
                      </a:endParaRPr>
                    </a:p>
                  </a:txBody>
                  <a:tcPr marL="68580" marR="68580" marT="0" marB="0" anchor="ctr"/>
                </a:tc>
                <a:tc>
                  <a:txBody>
                    <a:bodyPr/>
                    <a:lstStyle/>
                    <a:p>
                      <a:pPr algn="ctr" rtl="1">
                        <a:lnSpc>
                          <a:spcPct val="115000"/>
                        </a:lnSpc>
                        <a:spcAft>
                          <a:spcPts val="0"/>
                        </a:spcAft>
                      </a:pPr>
                      <a:r>
                        <a:rPr lang="en-US" sz="2000" b="1">
                          <a:effectLst/>
                        </a:rPr>
                        <a:t>100</a:t>
                      </a:r>
                      <a:r>
                        <a:rPr lang="ar-IQ" sz="2000" b="1">
                          <a:effectLst/>
                        </a:rPr>
                        <a:t>%</a:t>
                      </a:r>
                      <a:endParaRPr lang="en-US" sz="2000" b="1">
                        <a:effectLst/>
                        <a:latin typeface="Arial"/>
                        <a:ea typeface="Arial"/>
                        <a:cs typeface="Arial"/>
                      </a:endParaRPr>
                    </a:p>
                  </a:txBody>
                  <a:tcPr marL="68580" marR="68580" marT="0" marB="0" anchor="ctr"/>
                </a:tc>
              </a:tr>
              <a:tr h="801905">
                <a:tc>
                  <a:txBody>
                    <a:bodyPr/>
                    <a:lstStyle/>
                    <a:p>
                      <a:pPr algn="ctr" rtl="1">
                        <a:lnSpc>
                          <a:spcPct val="115000"/>
                        </a:lnSpc>
                        <a:spcAft>
                          <a:spcPts val="0"/>
                        </a:spcAft>
                      </a:pPr>
                      <a:r>
                        <a:rPr lang="en-US" sz="2000" b="1">
                          <a:effectLst/>
                        </a:rPr>
                        <a:t>E.coli</a:t>
                      </a:r>
                      <a:endParaRPr lang="en-US" sz="2000" b="1">
                        <a:effectLst/>
                        <a:latin typeface="Arial"/>
                        <a:ea typeface="Arial"/>
                        <a:cs typeface="Arial"/>
                      </a:endParaRPr>
                    </a:p>
                  </a:txBody>
                  <a:tcPr marL="68580" marR="68580" marT="0" marB="0" anchor="ctr"/>
                </a:tc>
                <a:tc>
                  <a:txBody>
                    <a:bodyPr/>
                    <a:lstStyle/>
                    <a:p>
                      <a:pPr algn="ctr" rtl="0">
                        <a:lnSpc>
                          <a:spcPct val="115000"/>
                        </a:lnSpc>
                        <a:spcAft>
                          <a:spcPts val="0"/>
                        </a:spcAft>
                      </a:pPr>
                      <a:r>
                        <a:rPr lang="en-US" sz="2000" b="1" dirty="0">
                          <a:effectLst/>
                        </a:rPr>
                        <a:t>24</a:t>
                      </a:r>
                      <a:endParaRPr lang="en-US" sz="2000" b="1" dirty="0">
                        <a:effectLst/>
                        <a:latin typeface="Arial"/>
                        <a:ea typeface="Arial"/>
                        <a:cs typeface="Arial"/>
                      </a:endParaRPr>
                    </a:p>
                  </a:txBody>
                  <a:tcPr marL="68580" marR="68580" marT="0" marB="0" anchor="ctr"/>
                </a:tc>
                <a:tc>
                  <a:txBody>
                    <a:bodyPr/>
                    <a:lstStyle/>
                    <a:p>
                      <a:pPr algn="ctr" rtl="1">
                        <a:lnSpc>
                          <a:spcPct val="115000"/>
                        </a:lnSpc>
                        <a:spcAft>
                          <a:spcPts val="0"/>
                        </a:spcAft>
                      </a:pPr>
                      <a:r>
                        <a:rPr lang="en-US" sz="2000" b="1">
                          <a:effectLst/>
                        </a:rPr>
                        <a:t>0</a:t>
                      </a:r>
                      <a:endParaRPr lang="en-US" sz="2000" b="1">
                        <a:effectLst/>
                        <a:latin typeface="Arial"/>
                        <a:ea typeface="Arial"/>
                        <a:cs typeface="Arial"/>
                      </a:endParaRPr>
                    </a:p>
                  </a:txBody>
                  <a:tcPr marL="68580" marR="68580" marT="0" marB="0" anchor="ctr"/>
                </a:tc>
                <a:tc>
                  <a:txBody>
                    <a:bodyPr/>
                    <a:lstStyle/>
                    <a:p>
                      <a:pPr algn="ctr" rtl="1">
                        <a:lnSpc>
                          <a:spcPct val="115000"/>
                        </a:lnSpc>
                        <a:spcAft>
                          <a:spcPts val="0"/>
                        </a:spcAft>
                      </a:pPr>
                      <a:r>
                        <a:rPr lang="en-US" sz="2000" b="1" dirty="0">
                          <a:effectLst/>
                        </a:rPr>
                        <a:t>0</a:t>
                      </a:r>
                      <a:r>
                        <a:rPr lang="ar-IQ" sz="2000" b="1" dirty="0">
                          <a:effectLst/>
                        </a:rPr>
                        <a:t>%</a:t>
                      </a:r>
                      <a:endParaRPr lang="en-US" sz="2000" b="1" dirty="0">
                        <a:effectLst/>
                        <a:latin typeface="Arial"/>
                        <a:ea typeface="Arial"/>
                        <a:cs typeface="Arial"/>
                      </a:endParaRPr>
                    </a:p>
                  </a:txBody>
                  <a:tcPr marL="68580" marR="68580" marT="0" marB="0" anchor="ctr"/>
                </a:tc>
              </a:tr>
            </a:tbl>
          </a:graphicData>
        </a:graphic>
      </p:graphicFrame>
      <p:sp>
        <p:nvSpPr>
          <p:cNvPr id="5" name="Rectangle 1"/>
          <p:cNvSpPr>
            <a:spLocks noChangeArrowheads="1"/>
          </p:cNvSpPr>
          <p:nvPr/>
        </p:nvSpPr>
        <p:spPr bwMode="auto">
          <a:xfrm>
            <a:off x="1547664" y="1925053"/>
            <a:ext cx="869149"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tab pos="4813300" algn="l"/>
              </a:tabLst>
            </a:pPr>
            <a:r>
              <a:rPr kumimoji="0" lang="ar-SA" sz="14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813300" algn="l"/>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933452066"/>
      </p:ext>
    </p:extLst>
  </p:cSld>
  <p:clrMapOvr>
    <a:masterClrMapping/>
  </p:clrMapOvr>
  <p:transition spd="slow">
    <p:wipe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graphicFrame>
        <p:nvGraphicFramePr>
          <p:cNvPr id="4" name="عنصر نائب للمحتوى 3"/>
          <p:cNvGraphicFramePr>
            <a:graphicFrameLocks noGrp="1"/>
          </p:cNvGraphicFramePr>
          <p:nvPr>
            <p:ph idx="1"/>
            <p:extLst>
              <p:ext uri="{D42A27DB-BD31-4B8C-83A1-F6EECF244321}">
                <p14:modId xmlns:p14="http://schemas.microsoft.com/office/powerpoint/2010/main" val="636973812"/>
              </p:ext>
            </p:extLst>
          </p:nvPr>
        </p:nvGraphicFramePr>
        <p:xfrm>
          <a:off x="1691680" y="1700808"/>
          <a:ext cx="6113264" cy="1909307"/>
        </p:xfrm>
        <a:graphic>
          <a:graphicData uri="http://schemas.openxmlformats.org/drawingml/2006/table">
            <a:tbl>
              <a:tblPr rtl="1" firstRow="1" firstCol="1" bandRow="1">
                <a:tableStyleId>{5C22544A-7EE6-4342-B048-85BDC9FD1C3A}</a:tableStyleId>
              </a:tblPr>
              <a:tblGrid>
                <a:gridCol w="1763873"/>
                <a:gridCol w="2311403"/>
                <a:gridCol w="2037988"/>
              </a:tblGrid>
              <a:tr h="628877">
                <a:tc>
                  <a:txBody>
                    <a:bodyPr/>
                    <a:lstStyle/>
                    <a:p>
                      <a:pPr algn="l" rtl="1">
                        <a:lnSpc>
                          <a:spcPct val="150000"/>
                        </a:lnSpc>
                        <a:spcAft>
                          <a:spcPts val="0"/>
                        </a:spcAft>
                      </a:pPr>
                      <a:r>
                        <a:rPr lang="ar-IQ" sz="2400" b="1" dirty="0">
                          <a:effectLst/>
                        </a:rPr>
                        <a:t>نوع العزلة</a:t>
                      </a:r>
                      <a:endParaRPr lang="en-US" sz="2400" b="1" dirty="0">
                        <a:effectLst/>
                        <a:latin typeface="Arial"/>
                        <a:ea typeface="Arial"/>
                        <a:cs typeface="Arial"/>
                      </a:endParaRPr>
                    </a:p>
                  </a:txBody>
                  <a:tcPr marL="68580" marR="68580" marT="0" marB="0"/>
                </a:tc>
                <a:tc>
                  <a:txBody>
                    <a:bodyPr/>
                    <a:lstStyle/>
                    <a:p>
                      <a:pPr algn="l" rtl="1">
                        <a:lnSpc>
                          <a:spcPct val="150000"/>
                        </a:lnSpc>
                        <a:spcAft>
                          <a:spcPts val="0"/>
                        </a:spcAft>
                      </a:pPr>
                      <a:r>
                        <a:rPr lang="ar-IQ" sz="2400" b="1" dirty="0">
                          <a:effectLst/>
                        </a:rPr>
                        <a:t>عدد </a:t>
                      </a:r>
                      <a:r>
                        <a:rPr lang="ar-IQ" sz="2400" b="1" dirty="0" err="1">
                          <a:effectLst/>
                        </a:rPr>
                        <a:t>العزلات</a:t>
                      </a:r>
                      <a:r>
                        <a:rPr lang="ar-IQ" sz="2400" b="1" dirty="0">
                          <a:effectLst/>
                        </a:rPr>
                        <a:t> المنتجة</a:t>
                      </a:r>
                      <a:endParaRPr lang="en-US" sz="2400" b="1" dirty="0">
                        <a:effectLst/>
                        <a:latin typeface="Arial"/>
                        <a:ea typeface="Arial"/>
                        <a:cs typeface="Arial"/>
                      </a:endParaRPr>
                    </a:p>
                  </a:txBody>
                  <a:tcPr marL="68580" marR="68580" marT="0" marB="0"/>
                </a:tc>
                <a:tc>
                  <a:txBody>
                    <a:bodyPr/>
                    <a:lstStyle/>
                    <a:p>
                      <a:pPr algn="l" rtl="1">
                        <a:lnSpc>
                          <a:spcPct val="150000"/>
                        </a:lnSpc>
                        <a:spcAft>
                          <a:spcPts val="0"/>
                        </a:spcAft>
                      </a:pPr>
                      <a:r>
                        <a:rPr lang="ar-IQ" sz="2400" b="1">
                          <a:effectLst/>
                        </a:rPr>
                        <a:t>النسبة المئوية</a:t>
                      </a:r>
                      <a:endParaRPr lang="en-US" sz="2400" b="1">
                        <a:effectLst/>
                        <a:latin typeface="Arial"/>
                        <a:ea typeface="Arial"/>
                        <a:cs typeface="Arial"/>
                      </a:endParaRPr>
                    </a:p>
                  </a:txBody>
                  <a:tcPr marL="68580" marR="68580" marT="0" marB="0"/>
                </a:tc>
              </a:tr>
              <a:tr h="640215">
                <a:tc>
                  <a:txBody>
                    <a:bodyPr/>
                    <a:lstStyle/>
                    <a:p>
                      <a:pPr algn="l" rtl="1">
                        <a:lnSpc>
                          <a:spcPct val="150000"/>
                        </a:lnSpc>
                        <a:spcAft>
                          <a:spcPts val="0"/>
                        </a:spcAft>
                      </a:pPr>
                      <a:r>
                        <a:rPr lang="en-US" sz="2400" b="1">
                          <a:effectLst/>
                        </a:rPr>
                        <a:t>E.coli</a:t>
                      </a:r>
                      <a:endParaRPr lang="en-US" sz="2400" b="1">
                        <a:effectLst/>
                        <a:latin typeface="Arial"/>
                        <a:ea typeface="Arial"/>
                        <a:cs typeface="Arial"/>
                      </a:endParaRPr>
                    </a:p>
                  </a:txBody>
                  <a:tcPr marL="68580" marR="68580" marT="0" marB="0"/>
                </a:tc>
                <a:tc>
                  <a:txBody>
                    <a:bodyPr/>
                    <a:lstStyle/>
                    <a:p>
                      <a:pPr algn="l" rtl="0">
                        <a:lnSpc>
                          <a:spcPct val="150000"/>
                        </a:lnSpc>
                        <a:spcAft>
                          <a:spcPts val="0"/>
                        </a:spcAft>
                      </a:pPr>
                      <a:r>
                        <a:rPr lang="en-US" sz="2400" b="1" dirty="0">
                          <a:effectLst/>
                        </a:rPr>
                        <a:t>13</a:t>
                      </a:r>
                      <a:endParaRPr lang="en-US" sz="2400" b="1" dirty="0">
                        <a:effectLst/>
                        <a:latin typeface="Arial"/>
                        <a:ea typeface="Arial"/>
                        <a:cs typeface="Arial"/>
                      </a:endParaRPr>
                    </a:p>
                  </a:txBody>
                  <a:tcPr marL="68580" marR="68580" marT="0" marB="0"/>
                </a:tc>
                <a:tc>
                  <a:txBody>
                    <a:bodyPr/>
                    <a:lstStyle/>
                    <a:p>
                      <a:pPr algn="l" rtl="1">
                        <a:lnSpc>
                          <a:spcPct val="150000"/>
                        </a:lnSpc>
                        <a:spcAft>
                          <a:spcPts val="0"/>
                        </a:spcAft>
                      </a:pPr>
                      <a:r>
                        <a:rPr lang="en-US" sz="2400" b="1">
                          <a:effectLst/>
                        </a:rPr>
                        <a:t>54.1</a:t>
                      </a:r>
                      <a:r>
                        <a:rPr lang="ar-IQ" sz="2400" b="1">
                          <a:effectLst/>
                        </a:rPr>
                        <a:t>%</a:t>
                      </a:r>
                      <a:endParaRPr lang="en-US" sz="2400" b="1">
                        <a:effectLst/>
                        <a:latin typeface="Arial"/>
                        <a:ea typeface="Arial"/>
                        <a:cs typeface="Arial"/>
                      </a:endParaRPr>
                    </a:p>
                  </a:txBody>
                  <a:tcPr marL="68580" marR="68580" marT="0" marB="0"/>
                </a:tc>
              </a:tr>
              <a:tr h="640215">
                <a:tc>
                  <a:txBody>
                    <a:bodyPr/>
                    <a:lstStyle/>
                    <a:p>
                      <a:pPr algn="l" rtl="1">
                        <a:lnSpc>
                          <a:spcPct val="150000"/>
                        </a:lnSpc>
                        <a:spcAft>
                          <a:spcPts val="0"/>
                        </a:spcAft>
                      </a:pPr>
                      <a:r>
                        <a:rPr lang="en-US" sz="2400" b="1">
                          <a:effectLst/>
                        </a:rPr>
                        <a:t>P.mirabilis</a:t>
                      </a:r>
                      <a:endParaRPr lang="en-US" sz="2400" b="1">
                        <a:effectLst/>
                        <a:latin typeface="Arial"/>
                        <a:ea typeface="Arial"/>
                        <a:cs typeface="Arial"/>
                      </a:endParaRPr>
                    </a:p>
                  </a:txBody>
                  <a:tcPr marL="68580" marR="68580" marT="0" marB="0"/>
                </a:tc>
                <a:tc>
                  <a:txBody>
                    <a:bodyPr/>
                    <a:lstStyle/>
                    <a:p>
                      <a:pPr algn="l" rtl="1">
                        <a:lnSpc>
                          <a:spcPct val="150000"/>
                        </a:lnSpc>
                        <a:spcAft>
                          <a:spcPts val="0"/>
                        </a:spcAft>
                      </a:pPr>
                      <a:r>
                        <a:rPr lang="en-US" sz="2400" b="1" dirty="0">
                          <a:effectLst/>
                        </a:rPr>
                        <a:t>13             </a:t>
                      </a:r>
                      <a:endParaRPr lang="en-US" sz="2400" b="1" dirty="0">
                        <a:effectLst/>
                        <a:latin typeface="Arial"/>
                        <a:ea typeface="Arial"/>
                        <a:cs typeface="Arial"/>
                      </a:endParaRPr>
                    </a:p>
                  </a:txBody>
                  <a:tcPr marL="68580" marR="68580" marT="0" marB="0"/>
                </a:tc>
                <a:tc>
                  <a:txBody>
                    <a:bodyPr/>
                    <a:lstStyle/>
                    <a:p>
                      <a:pPr algn="l" rtl="1">
                        <a:lnSpc>
                          <a:spcPct val="150000"/>
                        </a:lnSpc>
                        <a:spcAft>
                          <a:spcPts val="0"/>
                        </a:spcAft>
                      </a:pPr>
                      <a:r>
                        <a:rPr lang="en-US" sz="2400" b="1" dirty="0">
                          <a:effectLst/>
                        </a:rPr>
                        <a:t>65           </a:t>
                      </a:r>
                      <a:r>
                        <a:rPr lang="ar-IQ" sz="2400" b="1" dirty="0">
                          <a:effectLst/>
                        </a:rPr>
                        <a:t>%</a:t>
                      </a:r>
                      <a:endParaRPr lang="en-US" sz="2400" b="1" dirty="0">
                        <a:effectLst/>
                        <a:latin typeface="Arial"/>
                        <a:ea typeface="Arial"/>
                        <a:cs typeface="Arial"/>
                      </a:endParaRPr>
                    </a:p>
                  </a:txBody>
                  <a:tcPr marL="68580" marR="68580" marT="0" marB="0"/>
                </a:tc>
              </a:tr>
            </a:tbl>
          </a:graphicData>
        </a:graphic>
      </p:graphicFrame>
      <p:sp>
        <p:nvSpPr>
          <p:cNvPr id="5" name="Rectangle 1"/>
          <p:cNvSpPr>
            <a:spLocks noGrp="1" noChangeArrowheads="1"/>
          </p:cNvSpPr>
          <p:nvPr>
            <p:ph type="title"/>
          </p:nvPr>
        </p:nvSpPr>
        <p:spPr bwMode="auto">
          <a:xfrm>
            <a:off x="1091795" y="548680"/>
            <a:ext cx="7446269" cy="8002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ar-IQ" sz="28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a:t>
            </a:r>
            <a:r>
              <a:rPr kumimoji="0" lang="ar-SA" sz="2800" b="1" i="0" u="none" strike="noStrike" cap="none" normalizeH="0" baseline="0" dirty="0" smtClean="0">
                <a:ln>
                  <a:noFill/>
                </a:ln>
                <a:solidFill>
                  <a:schemeClr val="tx1"/>
                </a:solidFill>
                <a:effectLst>
                  <a:outerShdw blurRad="38100" dist="38100" dir="2700000" algn="tl">
                    <a:srgbClr val="000000">
                      <a:alpha val="43137"/>
                    </a:srgbClr>
                  </a:outerShdw>
                </a:effectLst>
                <a:latin typeface="Simplified Arabic" pitchFamily="18" charset="-78"/>
                <a:ea typeface="Times New Roman" pitchFamily="18" charset="0"/>
                <a:cs typeface="Simplified Arabic" pitchFamily="18" charset="-78"/>
              </a:rPr>
              <a:t>جدول</a:t>
            </a:r>
            <a:r>
              <a:rPr lang="en-US" sz="2800" b="1" dirty="0">
                <a:effectLst>
                  <a:outerShdw blurRad="38100" dist="38100" dir="2700000" algn="tl">
                    <a:srgbClr val="000000">
                      <a:alpha val="43137"/>
                    </a:srgbClr>
                  </a:outerShdw>
                </a:effectLst>
                <a:latin typeface="Simplified Arabic" pitchFamily="18" charset="-78"/>
                <a:ea typeface="Times New Roman" pitchFamily="18" charset="0"/>
                <a:cs typeface="Simplified Arabic" pitchFamily="18" charset="-78"/>
              </a:rPr>
              <a:t>7</a:t>
            </a:r>
            <a:r>
              <a:rPr kumimoji="0" lang="en-US" sz="2800" b="1" i="0" u="none" strike="noStrike" cap="none" normalizeH="0" baseline="0" dirty="0" smtClean="0">
                <a:ln>
                  <a:noFill/>
                </a:ln>
                <a:solidFill>
                  <a:schemeClr val="tx1"/>
                </a:solidFill>
                <a:effectLst>
                  <a:outerShdw blurRad="38100" dist="38100" dir="2700000" algn="tl">
                    <a:srgbClr val="000000">
                      <a:alpha val="43137"/>
                    </a:srgbClr>
                  </a:outerShdw>
                </a:effectLst>
                <a:latin typeface="Simplified Arabic" pitchFamily="18" charset="-78"/>
                <a:ea typeface="Times New Roman" pitchFamily="18" charset="0"/>
                <a:cs typeface="Simplified Arabic" pitchFamily="18" charset="-78"/>
              </a:rPr>
              <a:t>)</a:t>
            </a:r>
            <a:r>
              <a:rPr kumimoji="0" lang="ar-SA" sz="2800" b="1" i="0" u="none" strike="noStrike" cap="none" normalizeH="0" baseline="0" dirty="0" smtClean="0">
                <a:ln>
                  <a:noFill/>
                </a:ln>
                <a:solidFill>
                  <a:schemeClr val="tx1"/>
                </a:solidFill>
                <a:effectLst>
                  <a:outerShdw blurRad="38100" dist="38100" dir="2700000" algn="tl">
                    <a:srgbClr val="000000">
                      <a:alpha val="43137"/>
                    </a:srgbClr>
                  </a:outerShdw>
                </a:effectLst>
                <a:latin typeface="Simplified Arabic" pitchFamily="18" charset="-78"/>
                <a:ea typeface="Times New Roman" pitchFamily="18" charset="0"/>
                <a:cs typeface="Simplified Arabic" pitchFamily="18" charset="-78"/>
              </a:rPr>
              <a:t>) قابلية </a:t>
            </a:r>
            <a:r>
              <a:rPr kumimoji="0" lang="ar-SA" sz="2800" b="1" i="0" u="none" strike="noStrike" cap="none" normalizeH="0" baseline="0" dirty="0" err="1" smtClean="0">
                <a:ln>
                  <a:noFill/>
                </a:ln>
                <a:solidFill>
                  <a:schemeClr val="tx1"/>
                </a:solidFill>
                <a:effectLst>
                  <a:outerShdw blurRad="38100" dist="38100" dir="2700000" algn="tl">
                    <a:srgbClr val="000000">
                      <a:alpha val="43137"/>
                    </a:srgbClr>
                  </a:outerShdw>
                </a:effectLst>
                <a:latin typeface="Simplified Arabic" pitchFamily="18" charset="-78"/>
                <a:ea typeface="Times New Roman" pitchFamily="18" charset="0"/>
                <a:cs typeface="Simplified Arabic" pitchFamily="18" charset="-78"/>
              </a:rPr>
              <a:t>عزلات</a:t>
            </a:r>
            <a:r>
              <a:rPr kumimoji="0" lang="ar-SA" sz="2800" b="1" i="0" u="none" strike="noStrike" cap="none" normalizeH="0" baseline="0" dirty="0" smtClean="0">
                <a:ln>
                  <a:noFill/>
                </a:ln>
                <a:solidFill>
                  <a:schemeClr val="tx1"/>
                </a:solidFill>
                <a:effectLst>
                  <a:outerShdw blurRad="38100" dist="38100" dir="2700000" algn="tl">
                    <a:srgbClr val="000000">
                      <a:alpha val="43137"/>
                    </a:srgbClr>
                  </a:outerShdw>
                </a:effectLst>
                <a:latin typeface="Simplified Arabic" pitchFamily="18" charset="-78"/>
                <a:ea typeface="Times New Roman" pitchFamily="18" charset="0"/>
                <a:cs typeface="Simplified Arabic" pitchFamily="18" charset="-78"/>
              </a:rPr>
              <a:t> البكتريا على إنتاج </a:t>
            </a:r>
            <a:r>
              <a:rPr kumimoji="0" lang="ar-SA" sz="2800" b="1" i="0" u="none" strike="noStrike" cap="none" normalizeH="0" baseline="0" dirty="0" err="1" smtClean="0">
                <a:ln>
                  <a:noFill/>
                </a:ln>
                <a:solidFill>
                  <a:schemeClr val="tx1"/>
                </a:solidFill>
                <a:effectLst>
                  <a:outerShdw blurRad="38100" dist="38100" dir="2700000" algn="tl">
                    <a:srgbClr val="000000">
                      <a:alpha val="43137"/>
                    </a:srgbClr>
                  </a:outerShdw>
                </a:effectLst>
                <a:latin typeface="Simplified Arabic" pitchFamily="18" charset="-78"/>
                <a:ea typeface="Times New Roman" pitchFamily="18" charset="0"/>
                <a:cs typeface="Simplified Arabic" pitchFamily="18" charset="-78"/>
              </a:rPr>
              <a:t>البكتريوسين</a:t>
            </a:r>
            <a:r>
              <a:rPr kumimoji="0" lang="ar-SA" sz="2800" b="1" i="0" u="none" strike="noStrike" cap="none" normalizeH="0" baseline="0" dirty="0" smtClean="0">
                <a:ln>
                  <a:noFill/>
                </a:ln>
                <a:solidFill>
                  <a:schemeClr val="tx1"/>
                </a:solidFill>
                <a:effectLst>
                  <a:outerShdw blurRad="38100" dist="38100" dir="2700000" algn="tl">
                    <a:srgbClr val="000000">
                      <a:alpha val="43137"/>
                    </a:srgbClr>
                  </a:outerShdw>
                </a:effectLst>
                <a:latin typeface="Simplified Arabic" pitchFamily="18" charset="-78"/>
                <a:ea typeface="Times New Roman" pitchFamily="18" charset="0"/>
                <a:cs typeface="Simplified Arabic" pitchFamily="18" charset="-78"/>
              </a:rPr>
              <a:t> </a:t>
            </a:r>
            <a:endParaRPr kumimoji="0" lang="en-US" sz="28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000914244"/>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graphicFrame>
        <p:nvGraphicFramePr>
          <p:cNvPr id="4" name="عنصر نائب للمحتوى 3"/>
          <p:cNvGraphicFramePr>
            <a:graphicFrameLocks noGrp="1"/>
          </p:cNvGraphicFramePr>
          <p:nvPr>
            <p:ph idx="1"/>
            <p:extLst>
              <p:ext uri="{D42A27DB-BD31-4B8C-83A1-F6EECF244321}">
                <p14:modId xmlns:p14="http://schemas.microsoft.com/office/powerpoint/2010/main" val="324579164"/>
              </p:ext>
            </p:extLst>
          </p:nvPr>
        </p:nvGraphicFramePr>
        <p:xfrm>
          <a:off x="395538" y="1772822"/>
          <a:ext cx="7776862" cy="4824529"/>
        </p:xfrm>
        <a:graphic>
          <a:graphicData uri="http://schemas.openxmlformats.org/drawingml/2006/table">
            <a:tbl>
              <a:tblPr rtl="1" firstRow="1" firstCol="1" bandRow="1">
                <a:tableStyleId>{5C22544A-7EE6-4342-B048-85BDC9FD1C3A}</a:tableStyleId>
              </a:tblPr>
              <a:tblGrid>
                <a:gridCol w="861864"/>
                <a:gridCol w="678203"/>
                <a:gridCol w="677248"/>
                <a:gridCol w="678203"/>
                <a:gridCol w="814036"/>
                <a:gridCol w="677248"/>
                <a:gridCol w="678203"/>
                <a:gridCol w="678203"/>
                <a:gridCol w="678203"/>
                <a:gridCol w="677248"/>
                <a:gridCol w="678203"/>
              </a:tblGrid>
              <a:tr h="527173">
                <a:tc>
                  <a:txBody>
                    <a:bodyPr/>
                    <a:lstStyle/>
                    <a:p>
                      <a:pPr algn="ctr" rtl="1">
                        <a:lnSpc>
                          <a:spcPct val="150000"/>
                        </a:lnSpc>
                        <a:spcAft>
                          <a:spcPts val="0"/>
                        </a:spcAft>
                      </a:pPr>
                      <a:r>
                        <a:rPr lang="ar-IQ" sz="1400" b="1" dirty="0">
                          <a:effectLst/>
                        </a:rPr>
                        <a:t>العزلة</a:t>
                      </a:r>
                      <a:endParaRPr lang="en-US" sz="1100" b="1" dirty="0">
                        <a:effectLst/>
                        <a:latin typeface="Arial"/>
                        <a:ea typeface="Arial"/>
                        <a:cs typeface="Arial"/>
                      </a:endParaRPr>
                    </a:p>
                  </a:txBody>
                  <a:tcPr marL="68580" marR="68580" marT="0" marB="0" anchor="ctr"/>
                </a:tc>
                <a:tc>
                  <a:txBody>
                    <a:bodyPr/>
                    <a:lstStyle/>
                    <a:p>
                      <a:pPr algn="ctr" rtl="1">
                        <a:lnSpc>
                          <a:spcPct val="150000"/>
                        </a:lnSpc>
                        <a:spcAft>
                          <a:spcPts val="0"/>
                        </a:spcAft>
                      </a:pPr>
                      <a:r>
                        <a:rPr lang="en-US" sz="1400" b="1">
                          <a:effectLst/>
                        </a:rPr>
                        <a:t>E3</a:t>
                      </a:r>
                      <a:endParaRPr lang="en-US" sz="1100" b="1">
                        <a:effectLst/>
                        <a:latin typeface="Arial"/>
                        <a:ea typeface="Arial"/>
                        <a:cs typeface="Arial"/>
                      </a:endParaRPr>
                    </a:p>
                  </a:txBody>
                  <a:tcPr marL="68580" marR="68580" marT="0" marB="0" anchor="ctr"/>
                </a:tc>
                <a:tc>
                  <a:txBody>
                    <a:bodyPr/>
                    <a:lstStyle/>
                    <a:p>
                      <a:pPr algn="ctr" rtl="1">
                        <a:lnSpc>
                          <a:spcPct val="150000"/>
                        </a:lnSpc>
                        <a:spcAft>
                          <a:spcPts val="0"/>
                        </a:spcAft>
                      </a:pPr>
                      <a:r>
                        <a:rPr lang="en-US" sz="1400" b="1">
                          <a:effectLst/>
                        </a:rPr>
                        <a:t>E5</a:t>
                      </a:r>
                      <a:endParaRPr lang="en-US" sz="1100" b="1">
                        <a:effectLst/>
                        <a:latin typeface="Arial"/>
                        <a:ea typeface="Arial"/>
                        <a:cs typeface="Arial"/>
                      </a:endParaRPr>
                    </a:p>
                  </a:txBody>
                  <a:tcPr marL="68580" marR="68580" marT="0" marB="0" anchor="ctr"/>
                </a:tc>
                <a:tc>
                  <a:txBody>
                    <a:bodyPr/>
                    <a:lstStyle/>
                    <a:p>
                      <a:pPr algn="ctr" rtl="1">
                        <a:lnSpc>
                          <a:spcPct val="150000"/>
                        </a:lnSpc>
                        <a:spcAft>
                          <a:spcPts val="0"/>
                        </a:spcAft>
                      </a:pPr>
                      <a:r>
                        <a:rPr lang="en-US" sz="1400" b="1">
                          <a:effectLst/>
                        </a:rPr>
                        <a:t>E6</a:t>
                      </a:r>
                      <a:endParaRPr lang="en-US" sz="1100" b="1">
                        <a:effectLst/>
                        <a:latin typeface="Arial"/>
                        <a:ea typeface="Arial"/>
                        <a:cs typeface="Arial"/>
                      </a:endParaRPr>
                    </a:p>
                  </a:txBody>
                  <a:tcPr marL="68580" marR="68580" marT="0" marB="0" anchor="ctr"/>
                </a:tc>
                <a:tc>
                  <a:txBody>
                    <a:bodyPr/>
                    <a:lstStyle/>
                    <a:p>
                      <a:pPr algn="ctr" rtl="1">
                        <a:lnSpc>
                          <a:spcPct val="150000"/>
                        </a:lnSpc>
                        <a:spcAft>
                          <a:spcPts val="0"/>
                        </a:spcAft>
                      </a:pPr>
                      <a:r>
                        <a:rPr lang="en-US" sz="1400" b="1">
                          <a:effectLst/>
                        </a:rPr>
                        <a:t>E7</a:t>
                      </a:r>
                      <a:endParaRPr lang="en-US" sz="1100" b="1">
                        <a:effectLst/>
                        <a:latin typeface="Arial"/>
                        <a:ea typeface="Arial"/>
                        <a:cs typeface="Arial"/>
                      </a:endParaRPr>
                    </a:p>
                  </a:txBody>
                  <a:tcPr marL="68580" marR="68580" marT="0" marB="0" anchor="ctr"/>
                </a:tc>
                <a:tc>
                  <a:txBody>
                    <a:bodyPr/>
                    <a:lstStyle/>
                    <a:p>
                      <a:pPr algn="ctr" rtl="1">
                        <a:lnSpc>
                          <a:spcPct val="150000"/>
                        </a:lnSpc>
                        <a:spcAft>
                          <a:spcPts val="0"/>
                        </a:spcAft>
                      </a:pPr>
                      <a:r>
                        <a:rPr lang="en-US" sz="1400" b="1">
                          <a:effectLst/>
                        </a:rPr>
                        <a:t>E11</a:t>
                      </a:r>
                      <a:endParaRPr lang="en-US" sz="1100" b="1">
                        <a:effectLst/>
                        <a:latin typeface="Arial"/>
                        <a:ea typeface="Arial"/>
                        <a:cs typeface="Arial"/>
                      </a:endParaRPr>
                    </a:p>
                  </a:txBody>
                  <a:tcPr marL="68580" marR="68580" marT="0" marB="0" anchor="ctr"/>
                </a:tc>
                <a:tc>
                  <a:txBody>
                    <a:bodyPr/>
                    <a:lstStyle/>
                    <a:p>
                      <a:pPr algn="ctr" rtl="1">
                        <a:lnSpc>
                          <a:spcPct val="150000"/>
                        </a:lnSpc>
                        <a:spcAft>
                          <a:spcPts val="0"/>
                        </a:spcAft>
                      </a:pPr>
                      <a:r>
                        <a:rPr lang="en-US" sz="1400" b="1">
                          <a:effectLst/>
                        </a:rPr>
                        <a:t>E12</a:t>
                      </a:r>
                      <a:endParaRPr lang="en-US" sz="1100" b="1">
                        <a:effectLst/>
                        <a:latin typeface="Arial"/>
                        <a:ea typeface="Arial"/>
                        <a:cs typeface="Arial"/>
                      </a:endParaRPr>
                    </a:p>
                  </a:txBody>
                  <a:tcPr marL="68580" marR="68580" marT="0" marB="0" anchor="ctr"/>
                </a:tc>
                <a:tc>
                  <a:txBody>
                    <a:bodyPr/>
                    <a:lstStyle/>
                    <a:p>
                      <a:pPr algn="ctr" rtl="1">
                        <a:lnSpc>
                          <a:spcPct val="150000"/>
                        </a:lnSpc>
                        <a:spcAft>
                          <a:spcPts val="0"/>
                        </a:spcAft>
                      </a:pPr>
                      <a:r>
                        <a:rPr lang="en-US" sz="1400" b="1">
                          <a:effectLst/>
                        </a:rPr>
                        <a:t>E14</a:t>
                      </a:r>
                      <a:endParaRPr lang="en-US" sz="1100" b="1">
                        <a:effectLst/>
                        <a:latin typeface="Arial"/>
                        <a:ea typeface="Arial"/>
                        <a:cs typeface="Arial"/>
                      </a:endParaRPr>
                    </a:p>
                  </a:txBody>
                  <a:tcPr marL="68580" marR="68580" marT="0" marB="0" anchor="ctr"/>
                </a:tc>
                <a:tc>
                  <a:txBody>
                    <a:bodyPr/>
                    <a:lstStyle/>
                    <a:p>
                      <a:pPr algn="ctr" rtl="1">
                        <a:lnSpc>
                          <a:spcPct val="150000"/>
                        </a:lnSpc>
                        <a:spcAft>
                          <a:spcPts val="0"/>
                        </a:spcAft>
                      </a:pPr>
                      <a:r>
                        <a:rPr lang="en-US" sz="1400" b="1">
                          <a:effectLst/>
                        </a:rPr>
                        <a:t>E15</a:t>
                      </a:r>
                      <a:endParaRPr lang="en-US" sz="1100" b="1">
                        <a:effectLst/>
                        <a:latin typeface="Arial"/>
                        <a:ea typeface="Arial"/>
                        <a:cs typeface="Arial"/>
                      </a:endParaRPr>
                    </a:p>
                  </a:txBody>
                  <a:tcPr marL="68580" marR="68580" marT="0" marB="0" anchor="ctr"/>
                </a:tc>
                <a:tc>
                  <a:txBody>
                    <a:bodyPr/>
                    <a:lstStyle/>
                    <a:p>
                      <a:pPr algn="ctr" rtl="1">
                        <a:lnSpc>
                          <a:spcPct val="150000"/>
                        </a:lnSpc>
                        <a:spcAft>
                          <a:spcPts val="0"/>
                        </a:spcAft>
                      </a:pPr>
                      <a:r>
                        <a:rPr lang="en-US" sz="1400" b="1">
                          <a:effectLst/>
                        </a:rPr>
                        <a:t>E16</a:t>
                      </a:r>
                      <a:endParaRPr lang="en-US" sz="1100" b="1">
                        <a:effectLst/>
                        <a:latin typeface="Arial"/>
                        <a:ea typeface="Arial"/>
                        <a:cs typeface="Arial"/>
                      </a:endParaRPr>
                    </a:p>
                  </a:txBody>
                  <a:tcPr marL="68580" marR="68580" marT="0" marB="0" anchor="ctr"/>
                </a:tc>
                <a:tc>
                  <a:txBody>
                    <a:bodyPr/>
                    <a:lstStyle/>
                    <a:p>
                      <a:pPr algn="ctr" rtl="1">
                        <a:lnSpc>
                          <a:spcPct val="150000"/>
                        </a:lnSpc>
                        <a:spcAft>
                          <a:spcPts val="0"/>
                        </a:spcAft>
                      </a:pPr>
                      <a:r>
                        <a:rPr lang="en-US" sz="1400" b="1">
                          <a:effectLst/>
                        </a:rPr>
                        <a:t>E.8</a:t>
                      </a:r>
                      <a:endParaRPr lang="en-US" sz="1100" b="1">
                        <a:effectLst/>
                        <a:latin typeface="Arial"/>
                        <a:ea typeface="Arial"/>
                        <a:cs typeface="Arial"/>
                      </a:endParaRPr>
                    </a:p>
                  </a:txBody>
                  <a:tcPr marL="68580" marR="68580" marT="0" marB="0" anchor="ctr"/>
                </a:tc>
              </a:tr>
              <a:tr h="358113">
                <a:tc>
                  <a:txBody>
                    <a:bodyPr/>
                    <a:lstStyle/>
                    <a:p>
                      <a:pPr algn="ctr" rtl="1">
                        <a:lnSpc>
                          <a:spcPct val="150000"/>
                        </a:lnSpc>
                        <a:spcAft>
                          <a:spcPts val="0"/>
                        </a:spcAft>
                      </a:pPr>
                      <a:r>
                        <a:rPr lang="en-US" sz="1400" b="1">
                          <a:effectLst/>
                        </a:rPr>
                        <a:t>E.1</a:t>
                      </a:r>
                      <a:endParaRPr lang="en-US" sz="1100" b="1">
                        <a:effectLst/>
                        <a:latin typeface="Arial"/>
                        <a:ea typeface="Arial"/>
                        <a:cs typeface="Arial"/>
                      </a:endParaRPr>
                    </a:p>
                  </a:txBody>
                  <a:tcPr marL="68580" marR="68580" marT="0" marB="0" anchor="ctr"/>
                </a:tc>
                <a:tc>
                  <a:txBody>
                    <a:bodyPr/>
                    <a:lstStyle/>
                    <a:p>
                      <a:pPr algn="ctr" rtl="1">
                        <a:lnSpc>
                          <a:spcPct val="150000"/>
                        </a:lnSpc>
                        <a:spcAft>
                          <a:spcPts val="0"/>
                        </a:spcAft>
                      </a:pPr>
                      <a:r>
                        <a:rPr lang="ar-IQ" sz="1400" b="1">
                          <a:effectLst/>
                        </a:rPr>
                        <a:t>+</a:t>
                      </a:r>
                      <a:endParaRPr lang="en-US" sz="1100" b="1">
                        <a:effectLst/>
                        <a:latin typeface="Arial"/>
                        <a:ea typeface="Arial"/>
                        <a:cs typeface="Arial"/>
                      </a:endParaRPr>
                    </a:p>
                  </a:txBody>
                  <a:tcPr marL="68580" marR="68580" marT="0" marB="0" anchor="ctr"/>
                </a:tc>
                <a:tc>
                  <a:txBody>
                    <a:bodyPr/>
                    <a:lstStyle/>
                    <a:p>
                      <a:pPr algn="ctr" rtl="1">
                        <a:lnSpc>
                          <a:spcPct val="150000"/>
                        </a:lnSpc>
                        <a:spcAft>
                          <a:spcPts val="0"/>
                        </a:spcAft>
                      </a:pPr>
                      <a:r>
                        <a:rPr lang="ar-IQ" sz="1400" b="1">
                          <a:effectLst/>
                        </a:rPr>
                        <a:t>+</a:t>
                      </a:r>
                      <a:endParaRPr lang="en-US" sz="1100" b="1">
                        <a:effectLst/>
                        <a:latin typeface="Arial"/>
                        <a:ea typeface="Arial"/>
                        <a:cs typeface="Arial"/>
                      </a:endParaRPr>
                    </a:p>
                  </a:txBody>
                  <a:tcPr marL="68580" marR="68580" marT="0" marB="0" anchor="ctr"/>
                </a:tc>
                <a:tc>
                  <a:txBody>
                    <a:bodyPr/>
                    <a:lstStyle/>
                    <a:p>
                      <a:pPr algn="ctr" rtl="1">
                        <a:lnSpc>
                          <a:spcPct val="150000"/>
                        </a:lnSpc>
                        <a:spcAft>
                          <a:spcPts val="0"/>
                        </a:spcAft>
                      </a:pPr>
                      <a:r>
                        <a:rPr lang="ar-IQ" sz="1400" b="1">
                          <a:effectLst/>
                        </a:rPr>
                        <a:t>+</a:t>
                      </a:r>
                      <a:endParaRPr lang="en-US" sz="1100" b="1">
                        <a:effectLst/>
                        <a:latin typeface="Arial"/>
                        <a:ea typeface="Arial"/>
                        <a:cs typeface="Arial"/>
                      </a:endParaRPr>
                    </a:p>
                  </a:txBody>
                  <a:tcPr marL="68580" marR="68580" marT="0" marB="0" anchor="ctr"/>
                </a:tc>
                <a:tc>
                  <a:txBody>
                    <a:bodyPr/>
                    <a:lstStyle/>
                    <a:p>
                      <a:pPr algn="ctr" rtl="1">
                        <a:lnSpc>
                          <a:spcPct val="150000"/>
                        </a:lnSpc>
                        <a:spcAft>
                          <a:spcPts val="0"/>
                        </a:spcAft>
                      </a:pPr>
                      <a:r>
                        <a:rPr lang="ar-IQ" sz="1400" b="1">
                          <a:effectLst/>
                        </a:rPr>
                        <a:t>+</a:t>
                      </a:r>
                      <a:endParaRPr lang="en-US" sz="1100" b="1">
                        <a:effectLst/>
                        <a:latin typeface="Arial"/>
                        <a:ea typeface="Arial"/>
                        <a:cs typeface="Arial"/>
                      </a:endParaRPr>
                    </a:p>
                  </a:txBody>
                  <a:tcPr marL="68580" marR="68580" marT="0" marB="0" anchor="ctr"/>
                </a:tc>
                <a:tc>
                  <a:txBody>
                    <a:bodyPr/>
                    <a:lstStyle/>
                    <a:p>
                      <a:pPr algn="ctr" rtl="1">
                        <a:lnSpc>
                          <a:spcPct val="150000"/>
                        </a:lnSpc>
                        <a:spcAft>
                          <a:spcPts val="0"/>
                        </a:spcAft>
                      </a:pPr>
                      <a:r>
                        <a:rPr lang="ar-IQ" sz="1400" b="1">
                          <a:effectLst/>
                        </a:rPr>
                        <a:t>+</a:t>
                      </a:r>
                      <a:endParaRPr lang="en-US" sz="1100" b="1">
                        <a:effectLst/>
                        <a:latin typeface="Arial"/>
                        <a:ea typeface="Arial"/>
                        <a:cs typeface="Arial"/>
                      </a:endParaRPr>
                    </a:p>
                  </a:txBody>
                  <a:tcPr marL="68580" marR="68580" marT="0" marB="0" anchor="ctr"/>
                </a:tc>
                <a:tc>
                  <a:txBody>
                    <a:bodyPr/>
                    <a:lstStyle/>
                    <a:p>
                      <a:pPr algn="ctr" rtl="1">
                        <a:lnSpc>
                          <a:spcPct val="150000"/>
                        </a:lnSpc>
                        <a:spcAft>
                          <a:spcPts val="0"/>
                        </a:spcAft>
                      </a:pPr>
                      <a:r>
                        <a:rPr lang="ar-IQ" sz="1400" b="1">
                          <a:effectLst/>
                        </a:rPr>
                        <a:t>+</a:t>
                      </a:r>
                      <a:endParaRPr lang="en-US" sz="1100" b="1">
                        <a:effectLst/>
                        <a:latin typeface="Arial"/>
                        <a:ea typeface="Arial"/>
                        <a:cs typeface="Arial"/>
                      </a:endParaRPr>
                    </a:p>
                  </a:txBody>
                  <a:tcPr marL="68580" marR="68580" marT="0" marB="0" anchor="ctr"/>
                </a:tc>
                <a:tc>
                  <a:txBody>
                    <a:bodyPr/>
                    <a:lstStyle/>
                    <a:p>
                      <a:pPr algn="ctr" rtl="1">
                        <a:lnSpc>
                          <a:spcPct val="150000"/>
                        </a:lnSpc>
                        <a:spcAft>
                          <a:spcPts val="0"/>
                        </a:spcAft>
                      </a:pPr>
                      <a:r>
                        <a:rPr lang="ar-IQ" sz="1400" b="1">
                          <a:effectLst/>
                        </a:rPr>
                        <a:t>+</a:t>
                      </a:r>
                      <a:endParaRPr lang="en-US" sz="1100" b="1">
                        <a:effectLst/>
                        <a:latin typeface="Arial"/>
                        <a:ea typeface="Arial"/>
                        <a:cs typeface="Arial"/>
                      </a:endParaRPr>
                    </a:p>
                  </a:txBody>
                  <a:tcPr marL="68580" marR="68580" marT="0" marB="0" anchor="ctr"/>
                </a:tc>
                <a:tc>
                  <a:txBody>
                    <a:bodyPr/>
                    <a:lstStyle/>
                    <a:p>
                      <a:pPr algn="ctr" rtl="1">
                        <a:lnSpc>
                          <a:spcPct val="150000"/>
                        </a:lnSpc>
                        <a:spcAft>
                          <a:spcPts val="0"/>
                        </a:spcAft>
                      </a:pPr>
                      <a:r>
                        <a:rPr lang="ar-IQ" sz="1400" b="1">
                          <a:effectLst/>
                        </a:rPr>
                        <a:t>+</a:t>
                      </a:r>
                      <a:endParaRPr lang="en-US" sz="1100" b="1">
                        <a:effectLst/>
                        <a:latin typeface="Arial"/>
                        <a:ea typeface="Arial"/>
                        <a:cs typeface="Arial"/>
                      </a:endParaRPr>
                    </a:p>
                  </a:txBody>
                  <a:tcPr marL="68580" marR="68580" marT="0" marB="0" anchor="ctr"/>
                </a:tc>
                <a:tc>
                  <a:txBody>
                    <a:bodyPr/>
                    <a:lstStyle/>
                    <a:p>
                      <a:pPr algn="ctr" rtl="1">
                        <a:lnSpc>
                          <a:spcPct val="150000"/>
                        </a:lnSpc>
                        <a:spcAft>
                          <a:spcPts val="0"/>
                        </a:spcAft>
                      </a:pPr>
                      <a:r>
                        <a:rPr lang="ar-IQ" sz="1400" b="1">
                          <a:effectLst/>
                        </a:rPr>
                        <a:t>+</a:t>
                      </a:r>
                      <a:endParaRPr lang="en-US" sz="1100" b="1">
                        <a:effectLst/>
                        <a:latin typeface="Arial"/>
                        <a:ea typeface="Arial"/>
                        <a:cs typeface="Arial"/>
                      </a:endParaRPr>
                    </a:p>
                  </a:txBody>
                  <a:tcPr marL="68580" marR="68580" marT="0" marB="0" anchor="ctr"/>
                </a:tc>
                <a:tc>
                  <a:txBody>
                    <a:bodyPr/>
                    <a:lstStyle/>
                    <a:p>
                      <a:pPr algn="ctr" rtl="1">
                        <a:lnSpc>
                          <a:spcPct val="150000"/>
                        </a:lnSpc>
                        <a:spcAft>
                          <a:spcPts val="0"/>
                        </a:spcAft>
                      </a:pPr>
                      <a:r>
                        <a:rPr lang="ar-IQ" sz="1400" b="1">
                          <a:effectLst/>
                        </a:rPr>
                        <a:t>+</a:t>
                      </a:r>
                      <a:endParaRPr lang="en-US" sz="1100" b="1">
                        <a:effectLst/>
                        <a:latin typeface="Arial"/>
                        <a:ea typeface="Arial"/>
                        <a:cs typeface="Arial"/>
                      </a:endParaRPr>
                    </a:p>
                  </a:txBody>
                  <a:tcPr marL="68580" marR="68580" marT="0" marB="0" anchor="ctr"/>
                </a:tc>
              </a:tr>
              <a:tr h="358113">
                <a:tc>
                  <a:txBody>
                    <a:bodyPr/>
                    <a:lstStyle/>
                    <a:p>
                      <a:pPr algn="ctr" rtl="1">
                        <a:lnSpc>
                          <a:spcPct val="150000"/>
                        </a:lnSpc>
                        <a:spcAft>
                          <a:spcPts val="0"/>
                        </a:spcAft>
                      </a:pPr>
                      <a:r>
                        <a:rPr lang="en-US" sz="1400" b="1">
                          <a:effectLst/>
                        </a:rPr>
                        <a:t>E.4</a:t>
                      </a:r>
                      <a:endParaRPr lang="en-US" sz="1100" b="1">
                        <a:effectLst/>
                        <a:latin typeface="Arial"/>
                        <a:ea typeface="Arial"/>
                        <a:cs typeface="Arial"/>
                      </a:endParaRPr>
                    </a:p>
                  </a:txBody>
                  <a:tcPr marL="68580" marR="68580" marT="0" marB="0" anchor="ctr"/>
                </a:tc>
                <a:tc>
                  <a:txBody>
                    <a:bodyPr/>
                    <a:lstStyle/>
                    <a:p>
                      <a:pPr algn="ctr" rtl="1">
                        <a:lnSpc>
                          <a:spcPct val="150000"/>
                        </a:lnSpc>
                        <a:spcAft>
                          <a:spcPts val="0"/>
                        </a:spcAft>
                      </a:pPr>
                      <a:r>
                        <a:rPr lang="ar-IQ" sz="1400" b="1">
                          <a:effectLst/>
                        </a:rPr>
                        <a:t>+</a:t>
                      </a:r>
                      <a:endParaRPr lang="en-US" sz="1100" b="1">
                        <a:effectLst/>
                        <a:latin typeface="Arial"/>
                        <a:ea typeface="Arial"/>
                        <a:cs typeface="Arial"/>
                      </a:endParaRPr>
                    </a:p>
                  </a:txBody>
                  <a:tcPr marL="68580" marR="68580" marT="0" marB="0" anchor="ctr"/>
                </a:tc>
                <a:tc>
                  <a:txBody>
                    <a:bodyPr/>
                    <a:lstStyle/>
                    <a:p>
                      <a:pPr algn="ctr" rtl="1">
                        <a:lnSpc>
                          <a:spcPct val="150000"/>
                        </a:lnSpc>
                        <a:spcAft>
                          <a:spcPts val="0"/>
                        </a:spcAft>
                      </a:pPr>
                      <a:r>
                        <a:rPr lang="ar-IQ" sz="1400" b="1">
                          <a:effectLst/>
                        </a:rPr>
                        <a:t>+</a:t>
                      </a:r>
                      <a:endParaRPr lang="en-US" sz="1100" b="1">
                        <a:effectLst/>
                        <a:latin typeface="Arial"/>
                        <a:ea typeface="Arial"/>
                        <a:cs typeface="Arial"/>
                      </a:endParaRPr>
                    </a:p>
                  </a:txBody>
                  <a:tcPr marL="68580" marR="68580" marT="0" marB="0" anchor="ctr"/>
                </a:tc>
                <a:tc>
                  <a:txBody>
                    <a:bodyPr/>
                    <a:lstStyle/>
                    <a:p>
                      <a:pPr algn="ctr" rtl="1">
                        <a:lnSpc>
                          <a:spcPct val="150000"/>
                        </a:lnSpc>
                        <a:spcAft>
                          <a:spcPts val="0"/>
                        </a:spcAft>
                      </a:pPr>
                      <a:r>
                        <a:rPr lang="ar-IQ" sz="1400" b="1">
                          <a:effectLst/>
                        </a:rPr>
                        <a:t>-</a:t>
                      </a:r>
                      <a:endParaRPr lang="en-US" sz="1100" b="1">
                        <a:effectLst/>
                        <a:latin typeface="Arial"/>
                        <a:ea typeface="Arial"/>
                        <a:cs typeface="Arial"/>
                      </a:endParaRPr>
                    </a:p>
                  </a:txBody>
                  <a:tcPr marL="68580" marR="68580" marT="0" marB="0" anchor="ctr"/>
                </a:tc>
                <a:tc>
                  <a:txBody>
                    <a:bodyPr/>
                    <a:lstStyle/>
                    <a:p>
                      <a:pPr algn="ctr" rtl="1">
                        <a:lnSpc>
                          <a:spcPct val="150000"/>
                        </a:lnSpc>
                        <a:spcAft>
                          <a:spcPts val="0"/>
                        </a:spcAft>
                      </a:pPr>
                      <a:r>
                        <a:rPr lang="ar-IQ" sz="1400" b="1">
                          <a:effectLst/>
                        </a:rPr>
                        <a:t>+</a:t>
                      </a:r>
                      <a:endParaRPr lang="en-US" sz="1100" b="1">
                        <a:effectLst/>
                        <a:latin typeface="Arial"/>
                        <a:ea typeface="Arial"/>
                        <a:cs typeface="Arial"/>
                      </a:endParaRPr>
                    </a:p>
                  </a:txBody>
                  <a:tcPr marL="68580" marR="68580" marT="0" marB="0" anchor="ctr"/>
                </a:tc>
                <a:tc>
                  <a:txBody>
                    <a:bodyPr/>
                    <a:lstStyle/>
                    <a:p>
                      <a:pPr algn="ctr" rtl="1">
                        <a:lnSpc>
                          <a:spcPct val="150000"/>
                        </a:lnSpc>
                        <a:spcAft>
                          <a:spcPts val="0"/>
                        </a:spcAft>
                      </a:pPr>
                      <a:r>
                        <a:rPr lang="ar-IQ" sz="1400" b="1">
                          <a:effectLst/>
                        </a:rPr>
                        <a:t>+</a:t>
                      </a:r>
                      <a:endParaRPr lang="en-US" sz="1100" b="1">
                        <a:effectLst/>
                        <a:latin typeface="Arial"/>
                        <a:ea typeface="Arial"/>
                        <a:cs typeface="Arial"/>
                      </a:endParaRPr>
                    </a:p>
                  </a:txBody>
                  <a:tcPr marL="68580" marR="68580" marT="0" marB="0" anchor="ctr"/>
                </a:tc>
                <a:tc>
                  <a:txBody>
                    <a:bodyPr/>
                    <a:lstStyle/>
                    <a:p>
                      <a:pPr algn="ctr" rtl="1">
                        <a:lnSpc>
                          <a:spcPct val="150000"/>
                        </a:lnSpc>
                        <a:spcAft>
                          <a:spcPts val="0"/>
                        </a:spcAft>
                      </a:pPr>
                      <a:r>
                        <a:rPr lang="ar-IQ" sz="1400" b="1">
                          <a:effectLst/>
                        </a:rPr>
                        <a:t>+</a:t>
                      </a:r>
                      <a:endParaRPr lang="en-US" sz="1100" b="1">
                        <a:effectLst/>
                        <a:latin typeface="Arial"/>
                        <a:ea typeface="Arial"/>
                        <a:cs typeface="Arial"/>
                      </a:endParaRPr>
                    </a:p>
                  </a:txBody>
                  <a:tcPr marL="68580" marR="68580" marT="0" marB="0" anchor="ctr"/>
                </a:tc>
                <a:tc>
                  <a:txBody>
                    <a:bodyPr/>
                    <a:lstStyle/>
                    <a:p>
                      <a:pPr algn="ctr" rtl="1">
                        <a:lnSpc>
                          <a:spcPct val="150000"/>
                        </a:lnSpc>
                        <a:spcAft>
                          <a:spcPts val="0"/>
                        </a:spcAft>
                      </a:pPr>
                      <a:r>
                        <a:rPr lang="ar-IQ" sz="1400" b="1">
                          <a:effectLst/>
                        </a:rPr>
                        <a:t>+</a:t>
                      </a:r>
                      <a:endParaRPr lang="en-US" sz="1100" b="1">
                        <a:effectLst/>
                        <a:latin typeface="Arial"/>
                        <a:ea typeface="Arial"/>
                        <a:cs typeface="Arial"/>
                      </a:endParaRPr>
                    </a:p>
                  </a:txBody>
                  <a:tcPr marL="68580" marR="68580" marT="0" marB="0" anchor="ctr"/>
                </a:tc>
                <a:tc>
                  <a:txBody>
                    <a:bodyPr/>
                    <a:lstStyle/>
                    <a:p>
                      <a:pPr algn="ctr" rtl="1">
                        <a:lnSpc>
                          <a:spcPct val="150000"/>
                        </a:lnSpc>
                        <a:spcAft>
                          <a:spcPts val="0"/>
                        </a:spcAft>
                      </a:pPr>
                      <a:r>
                        <a:rPr lang="ar-IQ" sz="1400" b="1">
                          <a:effectLst/>
                        </a:rPr>
                        <a:t>+</a:t>
                      </a:r>
                      <a:endParaRPr lang="en-US" sz="1100" b="1">
                        <a:effectLst/>
                        <a:latin typeface="Arial"/>
                        <a:ea typeface="Arial"/>
                        <a:cs typeface="Arial"/>
                      </a:endParaRPr>
                    </a:p>
                  </a:txBody>
                  <a:tcPr marL="68580" marR="68580" marT="0" marB="0" anchor="ctr"/>
                </a:tc>
                <a:tc>
                  <a:txBody>
                    <a:bodyPr/>
                    <a:lstStyle/>
                    <a:p>
                      <a:pPr algn="ctr" rtl="1">
                        <a:lnSpc>
                          <a:spcPct val="150000"/>
                        </a:lnSpc>
                        <a:spcAft>
                          <a:spcPts val="0"/>
                        </a:spcAft>
                      </a:pPr>
                      <a:r>
                        <a:rPr lang="ar-IQ" sz="1400" b="1">
                          <a:effectLst/>
                        </a:rPr>
                        <a:t>+</a:t>
                      </a:r>
                      <a:endParaRPr lang="en-US" sz="1100" b="1">
                        <a:effectLst/>
                        <a:latin typeface="Arial"/>
                        <a:ea typeface="Arial"/>
                        <a:cs typeface="Arial"/>
                      </a:endParaRPr>
                    </a:p>
                  </a:txBody>
                  <a:tcPr marL="68580" marR="68580" marT="0" marB="0" anchor="ctr"/>
                </a:tc>
                <a:tc>
                  <a:txBody>
                    <a:bodyPr/>
                    <a:lstStyle/>
                    <a:p>
                      <a:pPr algn="ctr" rtl="1">
                        <a:lnSpc>
                          <a:spcPct val="150000"/>
                        </a:lnSpc>
                        <a:spcAft>
                          <a:spcPts val="0"/>
                        </a:spcAft>
                      </a:pPr>
                      <a:r>
                        <a:rPr lang="ar-IQ" sz="1400" b="1">
                          <a:effectLst/>
                        </a:rPr>
                        <a:t>+</a:t>
                      </a:r>
                      <a:endParaRPr lang="en-US" sz="1100" b="1">
                        <a:effectLst/>
                        <a:latin typeface="Arial"/>
                        <a:ea typeface="Arial"/>
                        <a:cs typeface="Arial"/>
                      </a:endParaRPr>
                    </a:p>
                  </a:txBody>
                  <a:tcPr marL="68580" marR="68580" marT="0" marB="0" anchor="ctr"/>
                </a:tc>
              </a:tr>
              <a:tr h="358113">
                <a:tc>
                  <a:txBody>
                    <a:bodyPr/>
                    <a:lstStyle/>
                    <a:p>
                      <a:pPr algn="ctr" rtl="1">
                        <a:lnSpc>
                          <a:spcPct val="150000"/>
                        </a:lnSpc>
                        <a:spcAft>
                          <a:spcPts val="0"/>
                        </a:spcAft>
                      </a:pPr>
                      <a:r>
                        <a:rPr lang="en-US" sz="1400" b="1">
                          <a:effectLst/>
                        </a:rPr>
                        <a:t>E9</a:t>
                      </a:r>
                      <a:endParaRPr lang="en-US" sz="1100" b="1">
                        <a:effectLst/>
                        <a:latin typeface="Arial"/>
                        <a:ea typeface="Arial"/>
                        <a:cs typeface="Arial"/>
                      </a:endParaRPr>
                    </a:p>
                  </a:txBody>
                  <a:tcPr marL="68580" marR="68580" marT="0" marB="0" anchor="ctr"/>
                </a:tc>
                <a:tc>
                  <a:txBody>
                    <a:bodyPr/>
                    <a:lstStyle/>
                    <a:p>
                      <a:pPr algn="ctr" rtl="1">
                        <a:lnSpc>
                          <a:spcPct val="150000"/>
                        </a:lnSpc>
                        <a:spcAft>
                          <a:spcPts val="0"/>
                        </a:spcAft>
                      </a:pPr>
                      <a:r>
                        <a:rPr lang="ar-IQ" sz="1400" b="1">
                          <a:effectLst/>
                        </a:rPr>
                        <a:t>+</a:t>
                      </a:r>
                      <a:endParaRPr lang="en-US" sz="1100" b="1">
                        <a:effectLst/>
                        <a:latin typeface="Arial"/>
                        <a:ea typeface="Arial"/>
                        <a:cs typeface="Arial"/>
                      </a:endParaRPr>
                    </a:p>
                  </a:txBody>
                  <a:tcPr marL="68580" marR="68580" marT="0" marB="0" anchor="ctr"/>
                </a:tc>
                <a:tc>
                  <a:txBody>
                    <a:bodyPr/>
                    <a:lstStyle/>
                    <a:p>
                      <a:pPr algn="ctr" rtl="1">
                        <a:lnSpc>
                          <a:spcPct val="150000"/>
                        </a:lnSpc>
                        <a:spcAft>
                          <a:spcPts val="0"/>
                        </a:spcAft>
                      </a:pPr>
                      <a:r>
                        <a:rPr lang="ar-IQ" sz="1400" b="1">
                          <a:effectLst/>
                        </a:rPr>
                        <a:t>+</a:t>
                      </a:r>
                      <a:endParaRPr lang="en-US" sz="1100" b="1">
                        <a:effectLst/>
                        <a:latin typeface="Arial"/>
                        <a:ea typeface="Arial"/>
                        <a:cs typeface="Arial"/>
                      </a:endParaRPr>
                    </a:p>
                  </a:txBody>
                  <a:tcPr marL="68580" marR="68580" marT="0" marB="0" anchor="ctr"/>
                </a:tc>
                <a:tc>
                  <a:txBody>
                    <a:bodyPr/>
                    <a:lstStyle/>
                    <a:p>
                      <a:pPr algn="ctr" rtl="1">
                        <a:lnSpc>
                          <a:spcPct val="150000"/>
                        </a:lnSpc>
                        <a:spcAft>
                          <a:spcPts val="0"/>
                        </a:spcAft>
                      </a:pPr>
                      <a:r>
                        <a:rPr lang="ar-IQ" sz="1400" b="1">
                          <a:effectLst/>
                        </a:rPr>
                        <a:t>-</a:t>
                      </a:r>
                      <a:endParaRPr lang="en-US" sz="1100" b="1">
                        <a:effectLst/>
                        <a:latin typeface="Arial"/>
                        <a:ea typeface="Arial"/>
                        <a:cs typeface="Arial"/>
                      </a:endParaRPr>
                    </a:p>
                  </a:txBody>
                  <a:tcPr marL="68580" marR="68580" marT="0" marB="0" anchor="ctr"/>
                </a:tc>
                <a:tc>
                  <a:txBody>
                    <a:bodyPr/>
                    <a:lstStyle/>
                    <a:p>
                      <a:pPr algn="ctr" rtl="1">
                        <a:lnSpc>
                          <a:spcPct val="150000"/>
                        </a:lnSpc>
                        <a:spcAft>
                          <a:spcPts val="0"/>
                        </a:spcAft>
                      </a:pPr>
                      <a:r>
                        <a:rPr lang="ar-IQ" sz="1400" b="1">
                          <a:effectLst/>
                        </a:rPr>
                        <a:t>+</a:t>
                      </a:r>
                      <a:endParaRPr lang="en-US" sz="1100" b="1">
                        <a:effectLst/>
                        <a:latin typeface="Arial"/>
                        <a:ea typeface="Arial"/>
                        <a:cs typeface="Arial"/>
                      </a:endParaRPr>
                    </a:p>
                  </a:txBody>
                  <a:tcPr marL="68580" marR="68580" marT="0" marB="0" anchor="ctr"/>
                </a:tc>
                <a:tc>
                  <a:txBody>
                    <a:bodyPr/>
                    <a:lstStyle/>
                    <a:p>
                      <a:pPr algn="ctr" rtl="1">
                        <a:lnSpc>
                          <a:spcPct val="150000"/>
                        </a:lnSpc>
                        <a:spcAft>
                          <a:spcPts val="0"/>
                        </a:spcAft>
                      </a:pPr>
                      <a:r>
                        <a:rPr lang="ar-IQ" sz="1400" b="1">
                          <a:effectLst/>
                        </a:rPr>
                        <a:t>+</a:t>
                      </a:r>
                      <a:endParaRPr lang="en-US" sz="1100" b="1">
                        <a:effectLst/>
                        <a:latin typeface="Arial"/>
                        <a:ea typeface="Arial"/>
                        <a:cs typeface="Arial"/>
                      </a:endParaRPr>
                    </a:p>
                  </a:txBody>
                  <a:tcPr marL="68580" marR="68580" marT="0" marB="0" anchor="ctr"/>
                </a:tc>
                <a:tc>
                  <a:txBody>
                    <a:bodyPr/>
                    <a:lstStyle/>
                    <a:p>
                      <a:pPr algn="ctr" rtl="1">
                        <a:lnSpc>
                          <a:spcPct val="150000"/>
                        </a:lnSpc>
                        <a:spcAft>
                          <a:spcPts val="0"/>
                        </a:spcAft>
                      </a:pPr>
                      <a:r>
                        <a:rPr lang="ar-IQ" sz="1400" b="1">
                          <a:effectLst/>
                        </a:rPr>
                        <a:t>+</a:t>
                      </a:r>
                      <a:endParaRPr lang="en-US" sz="1100" b="1">
                        <a:effectLst/>
                        <a:latin typeface="Arial"/>
                        <a:ea typeface="Arial"/>
                        <a:cs typeface="Arial"/>
                      </a:endParaRPr>
                    </a:p>
                  </a:txBody>
                  <a:tcPr marL="68580" marR="68580" marT="0" marB="0" anchor="ctr"/>
                </a:tc>
                <a:tc>
                  <a:txBody>
                    <a:bodyPr/>
                    <a:lstStyle/>
                    <a:p>
                      <a:pPr algn="ctr" rtl="1">
                        <a:lnSpc>
                          <a:spcPct val="150000"/>
                        </a:lnSpc>
                        <a:spcAft>
                          <a:spcPts val="0"/>
                        </a:spcAft>
                      </a:pPr>
                      <a:r>
                        <a:rPr lang="ar-IQ" sz="1400" b="1">
                          <a:effectLst/>
                        </a:rPr>
                        <a:t>+</a:t>
                      </a:r>
                      <a:endParaRPr lang="en-US" sz="1100" b="1">
                        <a:effectLst/>
                        <a:latin typeface="Arial"/>
                        <a:ea typeface="Arial"/>
                        <a:cs typeface="Arial"/>
                      </a:endParaRPr>
                    </a:p>
                  </a:txBody>
                  <a:tcPr marL="68580" marR="68580" marT="0" marB="0" anchor="ctr"/>
                </a:tc>
                <a:tc>
                  <a:txBody>
                    <a:bodyPr/>
                    <a:lstStyle/>
                    <a:p>
                      <a:pPr algn="ctr" rtl="1">
                        <a:lnSpc>
                          <a:spcPct val="150000"/>
                        </a:lnSpc>
                        <a:spcAft>
                          <a:spcPts val="0"/>
                        </a:spcAft>
                      </a:pPr>
                      <a:r>
                        <a:rPr lang="ar-IQ" sz="1400" b="1">
                          <a:effectLst/>
                        </a:rPr>
                        <a:t>+</a:t>
                      </a:r>
                      <a:endParaRPr lang="en-US" sz="1100" b="1">
                        <a:effectLst/>
                        <a:latin typeface="Arial"/>
                        <a:ea typeface="Arial"/>
                        <a:cs typeface="Arial"/>
                      </a:endParaRPr>
                    </a:p>
                  </a:txBody>
                  <a:tcPr marL="68580" marR="68580" marT="0" marB="0" anchor="ctr"/>
                </a:tc>
                <a:tc>
                  <a:txBody>
                    <a:bodyPr/>
                    <a:lstStyle/>
                    <a:p>
                      <a:pPr algn="ctr" rtl="1">
                        <a:lnSpc>
                          <a:spcPct val="150000"/>
                        </a:lnSpc>
                        <a:spcAft>
                          <a:spcPts val="0"/>
                        </a:spcAft>
                      </a:pPr>
                      <a:r>
                        <a:rPr lang="ar-IQ" sz="1400" b="1">
                          <a:effectLst/>
                        </a:rPr>
                        <a:t>+</a:t>
                      </a:r>
                      <a:endParaRPr lang="en-US" sz="1100" b="1">
                        <a:effectLst/>
                        <a:latin typeface="Arial"/>
                        <a:ea typeface="Arial"/>
                        <a:cs typeface="Arial"/>
                      </a:endParaRPr>
                    </a:p>
                  </a:txBody>
                  <a:tcPr marL="68580" marR="68580" marT="0" marB="0" anchor="ctr"/>
                </a:tc>
                <a:tc>
                  <a:txBody>
                    <a:bodyPr/>
                    <a:lstStyle/>
                    <a:p>
                      <a:pPr algn="ctr" rtl="1">
                        <a:lnSpc>
                          <a:spcPct val="150000"/>
                        </a:lnSpc>
                        <a:spcAft>
                          <a:spcPts val="0"/>
                        </a:spcAft>
                      </a:pPr>
                      <a:r>
                        <a:rPr lang="ar-IQ" sz="1400" b="1">
                          <a:effectLst/>
                        </a:rPr>
                        <a:t>+</a:t>
                      </a:r>
                      <a:endParaRPr lang="en-US" sz="1100" b="1">
                        <a:effectLst/>
                        <a:latin typeface="Arial"/>
                        <a:ea typeface="Arial"/>
                        <a:cs typeface="Arial"/>
                      </a:endParaRPr>
                    </a:p>
                  </a:txBody>
                  <a:tcPr marL="68580" marR="68580" marT="0" marB="0" anchor="ctr"/>
                </a:tc>
              </a:tr>
              <a:tr h="358113">
                <a:tc>
                  <a:txBody>
                    <a:bodyPr/>
                    <a:lstStyle/>
                    <a:p>
                      <a:pPr algn="ctr" rtl="1">
                        <a:lnSpc>
                          <a:spcPct val="150000"/>
                        </a:lnSpc>
                        <a:spcAft>
                          <a:spcPts val="0"/>
                        </a:spcAft>
                      </a:pPr>
                      <a:r>
                        <a:rPr lang="en-US" sz="1400" b="1">
                          <a:effectLst/>
                        </a:rPr>
                        <a:t>E.10</a:t>
                      </a:r>
                      <a:endParaRPr lang="en-US" sz="1100" b="1">
                        <a:effectLst/>
                        <a:latin typeface="Arial"/>
                        <a:ea typeface="Arial"/>
                        <a:cs typeface="Arial"/>
                      </a:endParaRPr>
                    </a:p>
                  </a:txBody>
                  <a:tcPr marL="68580" marR="68580" marT="0" marB="0" anchor="ctr"/>
                </a:tc>
                <a:tc>
                  <a:txBody>
                    <a:bodyPr/>
                    <a:lstStyle/>
                    <a:p>
                      <a:pPr algn="ctr" rtl="1">
                        <a:lnSpc>
                          <a:spcPct val="150000"/>
                        </a:lnSpc>
                        <a:spcAft>
                          <a:spcPts val="0"/>
                        </a:spcAft>
                      </a:pPr>
                      <a:r>
                        <a:rPr lang="ar-IQ" sz="1400" b="1">
                          <a:effectLst/>
                        </a:rPr>
                        <a:t>+</a:t>
                      </a:r>
                      <a:endParaRPr lang="en-US" sz="1100" b="1">
                        <a:effectLst/>
                        <a:latin typeface="Arial"/>
                        <a:ea typeface="Arial"/>
                        <a:cs typeface="Arial"/>
                      </a:endParaRPr>
                    </a:p>
                  </a:txBody>
                  <a:tcPr marL="68580" marR="68580" marT="0" marB="0" anchor="ctr"/>
                </a:tc>
                <a:tc>
                  <a:txBody>
                    <a:bodyPr/>
                    <a:lstStyle/>
                    <a:p>
                      <a:pPr algn="ctr" rtl="1">
                        <a:lnSpc>
                          <a:spcPct val="150000"/>
                        </a:lnSpc>
                        <a:spcAft>
                          <a:spcPts val="0"/>
                        </a:spcAft>
                      </a:pPr>
                      <a:r>
                        <a:rPr lang="ar-IQ" sz="1400" b="1">
                          <a:effectLst/>
                        </a:rPr>
                        <a:t>+</a:t>
                      </a:r>
                      <a:endParaRPr lang="en-US" sz="1100" b="1">
                        <a:effectLst/>
                        <a:latin typeface="Arial"/>
                        <a:ea typeface="Arial"/>
                        <a:cs typeface="Arial"/>
                      </a:endParaRPr>
                    </a:p>
                  </a:txBody>
                  <a:tcPr marL="68580" marR="68580" marT="0" marB="0" anchor="ctr"/>
                </a:tc>
                <a:tc>
                  <a:txBody>
                    <a:bodyPr/>
                    <a:lstStyle/>
                    <a:p>
                      <a:pPr algn="ctr" rtl="1">
                        <a:lnSpc>
                          <a:spcPct val="150000"/>
                        </a:lnSpc>
                        <a:spcAft>
                          <a:spcPts val="0"/>
                        </a:spcAft>
                      </a:pPr>
                      <a:r>
                        <a:rPr lang="ar-IQ" sz="1400" b="1">
                          <a:effectLst/>
                        </a:rPr>
                        <a:t>+</a:t>
                      </a:r>
                      <a:endParaRPr lang="en-US" sz="1100" b="1">
                        <a:effectLst/>
                        <a:latin typeface="Arial"/>
                        <a:ea typeface="Arial"/>
                        <a:cs typeface="Arial"/>
                      </a:endParaRPr>
                    </a:p>
                  </a:txBody>
                  <a:tcPr marL="68580" marR="68580" marT="0" marB="0" anchor="ctr"/>
                </a:tc>
                <a:tc>
                  <a:txBody>
                    <a:bodyPr/>
                    <a:lstStyle/>
                    <a:p>
                      <a:pPr algn="ctr" rtl="1">
                        <a:lnSpc>
                          <a:spcPct val="150000"/>
                        </a:lnSpc>
                        <a:spcAft>
                          <a:spcPts val="0"/>
                        </a:spcAft>
                      </a:pPr>
                      <a:r>
                        <a:rPr lang="ar-IQ" sz="1400" b="1">
                          <a:effectLst/>
                        </a:rPr>
                        <a:t>+</a:t>
                      </a:r>
                      <a:endParaRPr lang="en-US" sz="1100" b="1">
                        <a:effectLst/>
                        <a:latin typeface="Arial"/>
                        <a:ea typeface="Arial"/>
                        <a:cs typeface="Arial"/>
                      </a:endParaRPr>
                    </a:p>
                  </a:txBody>
                  <a:tcPr marL="68580" marR="68580" marT="0" marB="0" anchor="ctr"/>
                </a:tc>
                <a:tc>
                  <a:txBody>
                    <a:bodyPr/>
                    <a:lstStyle/>
                    <a:p>
                      <a:pPr algn="ctr" rtl="1">
                        <a:lnSpc>
                          <a:spcPct val="150000"/>
                        </a:lnSpc>
                        <a:spcAft>
                          <a:spcPts val="0"/>
                        </a:spcAft>
                      </a:pPr>
                      <a:r>
                        <a:rPr lang="ar-IQ" sz="1400" b="1">
                          <a:effectLst/>
                        </a:rPr>
                        <a:t>+</a:t>
                      </a:r>
                      <a:endParaRPr lang="en-US" sz="1100" b="1">
                        <a:effectLst/>
                        <a:latin typeface="Arial"/>
                        <a:ea typeface="Arial"/>
                        <a:cs typeface="Arial"/>
                      </a:endParaRPr>
                    </a:p>
                  </a:txBody>
                  <a:tcPr marL="68580" marR="68580" marT="0" marB="0" anchor="ctr"/>
                </a:tc>
                <a:tc>
                  <a:txBody>
                    <a:bodyPr/>
                    <a:lstStyle/>
                    <a:p>
                      <a:pPr algn="ctr" rtl="1">
                        <a:lnSpc>
                          <a:spcPct val="150000"/>
                        </a:lnSpc>
                        <a:spcAft>
                          <a:spcPts val="0"/>
                        </a:spcAft>
                      </a:pPr>
                      <a:r>
                        <a:rPr lang="ar-IQ" sz="1400" b="1">
                          <a:effectLst/>
                        </a:rPr>
                        <a:t>-</a:t>
                      </a:r>
                      <a:endParaRPr lang="en-US" sz="1100" b="1">
                        <a:effectLst/>
                        <a:latin typeface="Arial"/>
                        <a:ea typeface="Arial"/>
                        <a:cs typeface="Arial"/>
                      </a:endParaRPr>
                    </a:p>
                  </a:txBody>
                  <a:tcPr marL="68580" marR="68580" marT="0" marB="0" anchor="ctr"/>
                </a:tc>
                <a:tc>
                  <a:txBody>
                    <a:bodyPr/>
                    <a:lstStyle/>
                    <a:p>
                      <a:pPr algn="ctr" rtl="1">
                        <a:lnSpc>
                          <a:spcPct val="150000"/>
                        </a:lnSpc>
                        <a:spcAft>
                          <a:spcPts val="0"/>
                        </a:spcAft>
                      </a:pPr>
                      <a:r>
                        <a:rPr lang="ar-IQ" sz="1400" b="1">
                          <a:effectLst/>
                        </a:rPr>
                        <a:t>+</a:t>
                      </a:r>
                      <a:endParaRPr lang="en-US" sz="1100" b="1">
                        <a:effectLst/>
                        <a:latin typeface="Arial"/>
                        <a:ea typeface="Arial"/>
                        <a:cs typeface="Arial"/>
                      </a:endParaRPr>
                    </a:p>
                  </a:txBody>
                  <a:tcPr marL="68580" marR="68580" marT="0" marB="0" anchor="ctr"/>
                </a:tc>
                <a:tc>
                  <a:txBody>
                    <a:bodyPr/>
                    <a:lstStyle/>
                    <a:p>
                      <a:pPr algn="ctr" rtl="1">
                        <a:lnSpc>
                          <a:spcPct val="150000"/>
                        </a:lnSpc>
                        <a:spcAft>
                          <a:spcPts val="0"/>
                        </a:spcAft>
                      </a:pPr>
                      <a:r>
                        <a:rPr lang="ar-IQ" sz="1400" b="1">
                          <a:effectLst/>
                        </a:rPr>
                        <a:t>+</a:t>
                      </a:r>
                      <a:endParaRPr lang="en-US" sz="1100" b="1">
                        <a:effectLst/>
                        <a:latin typeface="Arial"/>
                        <a:ea typeface="Arial"/>
                        <a:cs typeface="Arial"/>
                      </a:endParaRPr>
                    </a:p>
                  </a:txBody>
                  <a:tcPr marL="68580" marR="68580" marT="0" marB="0" anchor="ctr"/>
                </a:tc>
                <a:tc>
                  <a:txBody>
                    <a:bodyPr/>
                    <a:lstStyle/>
                    <a:p>
                      <a:pPr algn="ctr" rtl="1">
                        <a:lnSpc>
                          <a:spcPct val="150000"/>
                        </a:lnSpc>
                        <a:spcAft>
                          <a:spcPts val="0"/>
                        </a:spcAft>
                      </a:pPr>
                      <a:r>
                        <a:rPr lang="ar-IQ" sz="1400" b="1">
                          <a:effectLst/>
                        </a:rPr>
                        <a:t>+</a:t>
                      </a:r>
                      <a:endParaRPr lang="en-US" sz="1100" b="1">
                        <a:effectLst/>
                        <a:latin typeface="Arial"/>
                        <a:ea typeface="Arial"/>
                        <a:cs typeface="Arial"/>
                      </a:endParaRPr>
                    </a:p>
                  </a:txBody>
                  <a:tcPr marL="68580" marR="68580" marT="0" marB="0" anchor="ctr"/>
                </a:tc>
                <a:tc>
                  <a:txBody>
                    <a:bodyPr/>
                    <a:lstStyle/>
                    <a:p>
                      <a:pPr algn="ctr" rtl="1">
                        <a:lnSpc>
                          <a:spcPct val="150000"/>
                        </a:lnSpc>
                        <a:spcAft>
                          <a:spcPts val="0"/>
                        </a:spcAft>
                      </a:pPr>
                      <a:r>
                        <a:rPr lang="ar-IQ" sz="1400" b="1">
                          <a:effectLst/>
                        </a:rPr>
                        <a:t>+</a:t>
                      </a:r>
                      <a:endParaRPr lang="en-US" sz="1100" b="1">
                        <a:effectLst/>
                        <a:latin typeface="Arial"/>
                        <a:ea typeface="Arial"/>
                        <a:cs typeface="Arial"/>
                      </a:endParaRPr>
                    </a:p>
                  </a:txBody>
                  <a:tcPr marL="68580" marR="68580" marT="0" marB="0" anchor="ctr"/>
                </a:tc>
              </a:tr>
              <a:tr h="358113">
                <a:tc>
                  <a:txBody>
                    <a:bodyPr/>
                    <a:lstStyle/>
                    <a:p>
                      <a:pPr algn="ctr" rtl="1">
                        <a:lnSpc>
                          <a:spcPct val="150000"/>
                        </a:lnSpc>
                        <a:spcAft>
                          <a:spcPts val="0"/>
                        </a:spcAft>
                      </a:pPr>
                      <a:r>
                        <a:rPr lang="en-US" sz="1400" b="1">
                          <a:effectLst/>
                        </a:rPr>
                        <a:t>E.13</a:t>
                      </a:r>
                      <a:endParaRPr lang="en-US" sz="1100" b="1">
                        <a:effectLst/>
                        <a:latin typeface="Arial"/>
                        <a:ea typeface="Arial"/>
                        <a:cs typeface="Arial"/>
                      </a:endParaRPr>
                    </a:p>
                  </a:txBody>
                  <a:tcPr marL="68580" marR="68580" marT="0" marB="0" anchor="ctr"/>
                </a:tc>
                <a:tc>
                  <a:txBody>
                    <a:bodyPr/>
                    <a:lstStyle/>
                    <a:p>
                      <a:pPr algn="ctr" rtl="1">
                        <a:lnSpc>
                          <a:spcPct val="150000"/>
                        </a:lnSpc>
                        <a:spcAft>
                          <a:spcPts val="0"/>
                        </a:spcAft>
                      </a:pPr>
                      <a:r>
                        <a:rPr lang="ar-IQ" sz="1400" b="1">
                          <a:effectLst/>
                        </a:rPr>
                        <a:t>+</a:t>
                      </a:r>
                      <a:endParaRPr lang="en-US" sz="1100" b="1">
                        <a:effectLst/>
                        <a:latin typeface="Arial"/>
                        <a:ea typeface="Arial"/>
                        <a:cs typeface="Arial"/>
                      </a:endParaRPr>
                    </a:p>
                  </a:txBody>
                  <a:tcPr marL="68580" marR="68580" marT="0" marB="0" anchor="ctr"/>
                </a:tc>
                <a:tc>
                  <a:txBody>
                    <a:bodyPr/>
                    <a:lstStyle/>
                    <a:p>
                      <a:pPr algn="ctr" rtl="1">
                        <a:lnSpc>
                          <a:spcPct val="150000"/>
                        </a:lnSpc>
                        <a:spcAft>
                          <a:spcPts val="0"/>
                        </a:spcAft>
                      </a:pPr>
                      <a:r>
                        <a:rPr lang="ar-IQ" sz="1400" b="1">
                          <a:effectLst/>
                        </a:rPr>
                        <a:t>+</a:t>
                      </a:r>
                      <a:endParaRPr lang="en-US" sz="1100" b="1">
                        <a:effectLst/>
                        <a:latin typeface="Arial"/>
                        <a:ea typeface="Arial"/>
                        <a:cs typeface="Arial"/>
                      </a:endParaRPr>
                    </a:p>
                  </a:txBody>
                  <a:tcPr marL="68580" marR="68580" marT="0" marB="0" anchor="ctr"/>
                </a:tc>
                <a:tc>
                  <a:txBody>
                    <a:bodyPr/>
                    <a:lstStyle/>
                    <a:p>
                      <a:pPr algn="ctr" rtl="1">
                        <a:lnSpc>
                          <a:spcPct val="150000"/>
                        </a:lnSpc>
                        <a:spcAft>
                          <a:spcPts val="0"/>
                        </a:spcAft>
                      </a:pPr>
                      <a:r>
                        <a:rPr lang="ar-IQ" sz="1400" b="1">
                          <a:effectLst/>
                        </a:rPr>
                        <a:t>+</a:t>
                      </a:r>
                      <a:endParaRPr lang="en-US" sz="1100" b="1">
                        <a:effectLst/>
                        <a:latin typeface="Arial"/>
                        <a:ea typeface="Arial"/>
                        <a:cs typeface="Arial"/>
                      </a:endParaRPr>
                    </a:p>
                  </a:txBody>
                  <a:tcPr marL="68580" marR="68580" marT="0" marB="0" anchor="ctr"/>
                </a:tc>
                <a:tc>
                  <a:txBody>
                    <a:bodyPr/>
                    <a:lstStyle/>
                    <a:p>
                      <a:pPr algn="ctr" rtl="1">
                        <a:lnSpc>
                          <a:spcPct val="150000"/>
                        </a:lnSpc>
                        <a:spcAft>
                          <a:spcPts val="0"/>
                        </a:spcAft>
                      </a:pPr>
                      <a:r>
                        <a:rPr lang="ar-IQ" sz="1400" b="1">
                          <a:effectLst/>
                        </a:rPr>
                        <a:t>+</a:t>
                      </a:r>
                      <a:endParaRPr lang="en-US" sz="1100" b="1">
                        <a:effectLst/>
                        <a:latin typeface="Arial"/>
                        <a:ea typeface="Arial"/>
                        <a:cs typeface="Arial"/>
                      </a:endParaRPr>
                    </a:p>
                  </a:txBody>
                  <a:tcPr marL="68580" marR="68580" marT="0" marB="0" anchor="ctr"/>
                </a:tc>
                <a:tc>
                  <a:txBody>
                    <a:bodyPr/>
                    <a:lstStyle/>
                    <a:p>
                      <a:pPr algn="ctr" rtl="1">
                        <a:lnSpc>
                          <a:spcPct val="150000"/>
                        </a:lnSpc>
                        <a:spcAft>
                          <a:spcPts val="0"/>
                        </a:spcAft>
                      </a:pPr>
                      <a:r>
                        <a:rPr lang="ar-IQ" sz="1400" b="1">
                          <a:effectLst/>
                        </a:rPr>
                        <a:t>+</a:t>
                      </a:r>
                      <a:endParaRPr lang="en-US" sz="1100" b="1">
                        <a:effectLst/>
                        <a:latin typeface="Arial"/>
                        <a:ea typeface="Arial"/>
                        <a:cs typeface="Arial"/>
                      </a:endParaRPr>
                    </a:p>
                  </a:txBody>
                  <a:tcPr marL="68580" marR="68580" marT="0" marB="0" anchor="ctr"/>
                </a:tc>
                <a:tc>
                  <a:txBody>
                    <a:bodyPr/>
                    <a:lstStyle/>
                    <a:p>
                      <a:pPr algn="ctr" rtl="1">
                        <a:lnSpc>
                          <a:spcPct val="150000"/>
                        </a:lnSpc>
                        <a:spcAft>
                          <a:spcPts val="0"/>
                        </a:spcAft>
                      </a:pPr>
                      <a:r>
                        <a:rPr lang="ar-IQ" sz="1400" b="1">
                          <a:effectLst/>
                        </a:rPr>
                        <a:t>-</a:t>
                      </a:r>
                      <a:endParaRPr lang="en-US" sz="1100" b="1">
                        <a:effectLst/>
                        <a:latin typeface="Arial"/>
                        <a:ea typeface="Arial"/>
                        <a:cs typeface="Arial"/>
                      </a:endParaRPr>
                    </a:p>
                  </a:txBody>
                  <a:tcPr marL="68580" marR="68580" marT="0" marB="0" anchor="ctr"/>
                </a:tc>
                <a:tc>
                  <a:txBody>
                    <a:bodyPr/>
                    <a:lstStyle/>
                    <a:p>
                      <a:pPr algn="ctr" rtl="1">
                        <a:lnSpc>
                          <a:spcPct val="150000"/>
                        </a:lnSpc>
                        <a:spcAft>
                          <a:spcPts val="0"/>
                        </a:spcAft>
                      </a:pPr>
                      <a:r>
                        <a:rPr lang="ar-IQ" sz="1400" b="1">
                          <a:effectLst/>
                        </a:rPr>
                        <a:t>+</a:t>
                      </a:r>
                      <a:endParaRPr lang="en-US" sz="1100" b="1">
                        <a:effectLst/>
                        <a:latin typeface="Arial"/>
                        <a:ea typeface="Arial"/>
                        <a:cs typeface="Arial"/>
                      </a:endParaRPr>
                    </a:p>
                  </a:txBody>
                  <a:tcPr marL="68580" marR="68580" marT="0" marB="0" anchor="ctr"/>
                </a:tc>
                <a:tc>
                  <a:txBody>
                    <a:bodyPr/>
                    <a:lstStyle/>
                    <a:p>
                      <a:pPr algn="ctr" rtl="1">
                        <a:lnSpc>
                          <a:spcPct val="150000"/>
                        </a:lnSpc>
                        <a:spcAft>
                          <a:spcPts val="0"/>
                        </a:spcAft>
                      </a:pPr>
                      <a:r>
                        <a:rPr lang="ar-IQ" sz="1400" b="1">
                          <a:effectLst/>
                        </a:rPr>
                        <a:t>+</a:t>
                      </a:r>
                      <a:endParaRPr lang="en-US" sz="1100" b="1">
                        <a:effectLst/>
                        <a:latin typeface="Arial"/>
                        <a:ea typeface="Arial"/>
                        <a:cs typeface="Arial"/>
                      </a:endParaRPr>
                    </a:p>
                  </a:txBody>
                  <a:tcPr marL="68580" marR="68580" marT="0" marB="0" anchor="ctr"/>
                </a:tc>
                <a:tc>
                  <a:txBody>
                    <a:bodyPr/>
                    <a:lstStyle/>
                    <a:p>
                      <a:pPr algn="ctr" rtl="1">
                        <a:lnSpc>
                          <a:spcPct val="150000"/>
                        </a:lnSpc>
                        <a:spcAft>
                          <a:spcPts val="0"/>
                        </a:spcAft>
                      </a:pPr>
                      <a:r>
                        <a:rPr lang="ar-IQ" sz="1400" b="1">
                          <a:effectLst/>
                        </a:rPr>
                        <a:t>+</a:t>
                      </a:r>
                      <a:endParaRPr lang="en-US" sz="1100" b="1">
                        <a:effectLst/>
                        <a:latin typeface="Arial"/>
                        <a:ea typeface="Arial"/>
                        <a:cs typeface="Arial"/>
                      </a:endParaRPr>
                    </a:p>
                  </a:txBody>
                  <a:tcPr marL="68580" marR="68580" marT="0" marB="0" anchor="ctr"/>
                </a:tc>
                <a:tc>
                  <a:txBody>
                    <a:bodyPr/>
                    <a:lstStyle/>
                    <a:p>
                      <a:pPr algn="ctr" rtl="1">
                        <a:lnSpc>
                          <a:spcPct val="150000"/>
                        </a:lnSpc>
                        <a:spcAft>
                          <a:spcPts val="0"/>
                        </a:spcAft>
                      </a:pPr>
                      <a:r>
                        <a:rPr lang="ar-IQ" sz="1400" b="1">
                          <a:effectLst/>
                        </a:rPr>
                        <a:t>+</a:t>
                      </a:r>
                      <a:endParaRPr lang="en-US" sz="1100" b="1">
                        <a:effectLst/>
                        <a:latin typeface="Arial"/>
                        <a:ea typeface="Arial"/>
                        <a:cs typeface="Arial"/>
                      </a:endParaRPr>
                    </a:p>
                  </a:txBody>
                  <a:tcPr marL="68580" marR="68580" marT="0" marB="0" anchor="ctr"/>
                </a:tc>
              </a:tr>
              <a:tr h="358113">
                <a:tc>
                  <a:txBody>
                    <a:bodyPr/>
                    <a:lstStyle/>
                    <a:p>
                      <a:pPr algn="ctr" rtl="1">
                        <a:lnSpc>
                          <a:spcPct val="150000"/>
                        </a:lnSpc>
                        <a:spcAft>
                          <a:spcPts val="0"/>
                        </a:spcAft>
                      </a:pPr>
                      <a:r>
                        <a:rPr lang="en-US" sz="1400" b="1">
                          <a:effectLst/>
                        </a:rPr>
                        <a:t>E.17</a:t>
                      </a:r>
                      <a:endParaRPr lang="en-US" sz="1100" b="1">
                        <a:effectLst/>
                        <a:latin typeface="Arial"/>
                        <a:ea typeface="Arial"/>
                        <a:cs typeface="Arial"/>
                      </a:endParaRPr>
                    </a:p>
                  </a:txBody>
                  <a:tcPr marL="68580" marR="68580" marT="0" marB="0" anchor="ctr"/>
                </a:tc>
                <a:tc>
                  <a:txBody>
                    <a:bodyPr/>
                    <a:lstStyle/>
                    <a:p>
                      <a:pPr algn="ctr" rtl="1">
                        <a:lnSpc>
                          <a:spcPct val="150000"/>
                        </a:lnSpc>
                        <a:spcAft>
                          <a:spcPts val="0"/>
                        </a:spcAft>
                      </a:pPr>
                      <a:r>
                        <a:rPr lang="ar-IQ" sz="1400" b="1">
                          <a:effectLst/>
                        </a:rPr>
                        <a:t>+</a:t>
                      </a:r>
                      <a:endParaRPr lang="en-US" sz="1100" b="1">
                        <a:effectLst/>
                        <a:latin typeface="Arial"/>
                        <a:ea typeface="Arial"/>
                        <a:cs typeface="Arial"/>
                      </a:endParaRPr>
                    </a:p>
                  </a:txBody>
                  <a:tcPr marL="68580" marR="68580" marT="0" marB="0" anchor="ctr"/>
                </a:tc>
                <a:tc>
                  <a:txBody>
                    <a:bodyPr/>
                    <a:lstStyle/>
                    <a:p>
                      <a:pPr algn="ctr" rtl="1">
                        <a:lnSpc>
                          <a:spcPct val="150000"/>
                        </a:lnSpc>
                        <a:spcAft>
                          <a:spcPts val="0"/>
                        </a:spcAft>
                      </a:pPr>
                      <a:r>
                        <a:rPr lang="ar-IQ" sz="1400" b="1">
                          <a:effectLst/>
                        </a:rPr>
                        <a:t>+</a:t>
                      </a:r>
                      <a:endParaRPr lang="en-US" sz="1100" b="1">
                        <a:effectLst/>
                        <a:latin typeface="Arial"/>
                        <a:ea typeface="Arial"/>
                        <a:cs typeface="Arial"/>
                      </a:endParaRPr>
                    </a:p>
                  </a:txBody>
                  <a:tcPr marL="68580" marR="68580" marT="0" marB="0" anchor="ctr"/>
                </a:tc>
                <a:tc>
                  <a:txBody>
                    <a:bodyPr/>
                    <a:lstStyle/>
                    <a:p>
                      <a:pPr algn="ctr" rtl="1">
                        <a:lnSpc>
                          <a:spcPct val="150000"/>
                        </a:lnSpc>
                        <a:spcAft>
                          <a:spcPts val="0"/>
                        </a:spcAft>
                      </a:pPr>
                      <a:r>
                        <a:rPr lang="ar-IQ" sz="1400" b="1">
                          <a:effectLst/>
                        </a:rPr>
                        <a:t>+</a:t>
                      </a:r>
                      <a:endParaRPr lang="en-US" sz="1100" b="1">
                        <a:effectLst/>
                        <a:latin typeface="Arial"/>
                        <a:ea typeface="Arial"/>
                        <a:cs typeface="Arial"/>
                      </a:endParaRPr>
                    </a:p>
                  </a:txBody>
                  <a:tcPr marL="68580" marR="68580" marT="0" marB="0" anchor="ctr"/>
                </a:tc>
                <a:tc>
                  <a:txBody>
                    <a:bodyPr/>
                    <a:lstStyle/>
                    <a:p>
                      <a:pPr algn="ctr" rtl="1">
                        <a:lnSpc>
                          <a:spcPct val="150000"/>
                        </a:lnSpc>
                        <a:spcAft>
                          <a:spcPts val="0"/>
                        </a:spcAft>
                      </a:pPr>
                      <a:r>
                        <a:rPr lang="ar-IQ" sz="1400" b="1">
                          <a:effectLst/>
                        </a:rPr>
                        <a:t>+</a:t>
                      </a:r>
                      <a:endParaRPr lang="en-US" sz="1100" b="1">
                        <a:effectLst/>
                        <a:latin typeface="Arial"/>
                        <a:ea typeface="Arial"/>
                        <a:cs typeface="Arial"/>
                      </a:endParaRPr>
                    </a:p>
                  </a:txBody>
                  <a:tcPr marL="68580" marR="68580" marT="0" marB="0" anchor="ctr"/>
                </a:tc>
                <a:tc>
                  <a:txBody>
                    <a:bodyPr/>
                    <a:lstStyle/>
                    <a:p>
                      <a:pPr algn="ctr" rtl="1">
                        <a:lnSpc>
                          <a:spcPct val="150000"/>
                        </a:lnSpc>
                        <a:spcAft>
                          <a:spcPts val="0"/>
                        </a:spcAft>
                      </a:pPr>
                      <a:r>
                        <a:rPr lang="ar-IQ" sz="1400" b="1">
                          <a:effectLst/>
                        </a:rPr>
                        <a:t>+</a:t>
                      </a:r>
                      <a:endParaRPr lang="en-US" sz="1100" b="1">
                        <a:effectLst/>
                        <a:latin typeface="Arial"/>
                        <a:ea typeface="Arial"/>
                        <a:cs typeface="Arial"/>
                      </a:endParaRPr>
                    </a:p>
                  </a:txBody>
                  <a:tcPr marL="68580" marR="68580" marT="0" marB="0" anchor="ctr"/>
                </a:tc>
                <a:tc>
                  <a:txBody>
                    <a:bodyPr/>
                    <a:lstStyle/>
                    <a:p>
                      <a:pPr algn="ctr" rtl="1">
                        <a:lnSpc>
                          <a:spcPct val="150000"/>
                        </a:lnSpc>
                        <a:spcAft>
                          <a:spcPts val="0"/>
                        </a:spcAft>
                      </a:pPr>
                      <a:r>
                        <a:rPr lang="ar-IQ" sz="1400" b="1">
                          <a:effectLst/>
                        </a:rPr>
                        <a:t>+</a:t>
                      </a:r>
                      <a:endParaRPr lang="en-US" sz="1100" b="1">
                        <a:effectLst/>
                        <a:latin typeface="Arial"/>
                        <a:ea typeface="Arial"/>
                        <a:cs typeface="Arial"/>
                      </a:endParaRPr>
                    </a:p>
                  </a:txBody>
                  <a:tcPr marL="68580" marR="68580" marT="0" marB="0" anchor="ctr"/>
                </a:tc>
                <a:tc>
                  <a:txBody>
                    <a:bodyPr/>
                    <a:lstStyle/>
                    <a:p>
                      <a:pPr algn="ctr" rtl="1">
                        <a:lnSpc>
                          <a:spcPct val="150000"/>
                        </a:lnSpc>
                        <a:spcAft>
                          <a:spcPts val="0"/>
                        </a:spcAft>
                      </a:pPr>
                      <a:r>
                        <a:rPr lang="ar-IQ" sz="1400" b="1">
                          <a:effectLst/>
                        </a:rPr>
                        <a:t>+</a:t>
                      </a:r>
                      <a:endParaRPr lang="en-US" sz="1100" b="1">
                        <a:effectLst/>
                        <a:latin typeface="Arial"/>
                        <a:ea typeface="Arial"/>
                        <a:cs typeface="Arial"/>
                      </a:endParaRPr>
                    </a:p>
                  </a:txBody>
                  <a:tcPr marL="68580" marR="68580" marT="0" marB="0" anchor="ctr"/>
                </a:tc>
                <a:tc>
                  <a:txBody>
                    <a:bodyPr/>
                    <a:lstStyle/>
                    <a:p>
                      <a:pPr algn="ctr" rtl="1">
                        <a:lnSpc>
                          <a:spcPct val="150000"/>
                        </a:lnSpc>
                        <a:spcAft>
                          <a:spcPts val="0"/>
                        </a:spcAft>
                      </a:pPr>
                      <a:r>
                        <a:rPr lang="ar-IQ" sz="1400" b="1">
                          <a:effectLst/>
                        </a:rPr>
                        <a:t>-</a:t>
                      </a:r>
                      <a:endParaRPr lang="en-US" sz="1100" b="1">
                        <a:effectLst/>
                        <a:latin typeface="Arial"/>
                        <a:ea typeface="Arial"/>
                        <a:cs typeface="Arial"/>
                      </a:endParaRPr>
                    </a:p>
                  </a:txBody>
                  <a:tcPr marL="68580" marR="68580" marT="0" marB="0" anchor="ctr"/>
                </a:tc>
                <a:tc>
                  <a:txBody>
                    <a:bodyPr/>
                    <a:lstStyle/>
                    <a:p>
                      <a:pPr algn="ctr" rtl="1">
                        <a:lnSpc>
                          <a:spcPct val="150000"/>
                        </a:lnSpc>
                        <a:spcAft>
                          <a:spcPts val="0"/>
                        </a:spcAft>
                      </a:pPr>
                      <a:r>
                        <a:rPr lang="ar-IQ" sz="1400" b="1">
                          <a:effectLst/>
                        </a:rPr>
                        <a:t>+</a:t>
                      </a:r>
                      <a:endParaRPr lang="en-US" sz="1100" b="1">
                        <a:effectLst/>
                        <a:latin typeface="Arial"/>
                        <a:ea typeface="Arial"/>
                        <a:cs typeface="Arial"/>
                      </a:endParaRPr>
                    </a:p>
                  </a:txBody>
                  <a:tcPr marL="68580" marR="68580" marT="0" marB="0" anchor="ctr"/>
                </a:tc>
                <a:tc>
                  <a:txBody>
                    <a:bodyPr/>
                    <a:lstStyle/>
                    <a:p>
                      <a:pPr algn="ctr" rtl="1">
                        <a:lnSpc>
                          <a:spcPct val="150000"/>
                        </a:lnSpc>
                        <a:spcAft>
                          <a:spcPts val="0"/>
                        </a:spcAft>
                      </a:pPr>
                      <a:r>
                        <a:rPr lang="ar-IQ" sz="1400" b="1">
                          <a:effectLst/>
                        </a:rPr>
                        <a:t>+</a:t>
                      </a:r>
                      <a:endParaRPr lang="en-US" sz="1100" b="1">
                        <a:effectLst/>
                        <a:latin typeface="Arial"/>
                        <a:ea typeface="Arial"/>
                        <a:cs typeface="Arial"/>
                      </a:endParaRPr>
                    </a:p>
                  </a:txBody>
                  <a:tcPr marL="68580" marR="68580" marT="0" marB="0" anchor="ctr"/>
                </a:tc>
              </a:tr>
              <a:tr h="358113">
                <a:tc>
                  <a:txBody>
                    <a:bodyPr/>
                    <a:lstStyle/>
                    <a:p>
                      <a:pPr algn="ctr" rtl="1">
                        <a:lnSpc>
                          <a:spcPct val="150000"/>
                        </a:lnSpc>
                        <a:spcAft>
                          <a:spcPts val="0"/>
                        </a:spcAft>
                      </a:pPr>
                      <a:r>
                        <a:rPr lang="en-US" sz="1400" b="1">
                          <a:effectLst/>
                        </a:rPr>
                        <a:t>E.18</a:t>
                      </a:r>
                      <a:endParaRPr lang="en-US" sz="1100" b="1">
                        <a:effectLst/>
                        <a:latin typeface="Arial"/>
                        <a:ea typeface="Arial"/>
                        <a:cs typeface="Arial"/>
                      </a:endParaRPr>
                    </a:p>
                  </a:txBody>
                  <a:tcPr marL="68580" marR="68580" marT="0" marB="0" anchor="ctr"/>
                </a:tc>
                <a:tc>
                  <a:txBody>
                    <a:bodyPr/>
                    <a:lstStyle/>
                    <a:p>
                      <a:pPr algn="ctr" rtl="1">
                        <a:lnSpc>
                          <a:spcPct val="150000"/>
                        </a:lnSpc>
                        <a:spcAft>
                          <a:spcPts val="0"/>
                        </a:spcAft>
                      </a:pPr>
                      <a:r>
                        <a:rPr lang="ar-IQ" sz="1400" b="1">
                          <a:effectLst/>
                        </a:rPr>
                        <a:t>/</a:t>
                      </a:r>
                      <a:endParaRPr lang="en-US" sz="1100" b="1">
                        <a:effectLst/>
                        <a:latin typeface="Arial"/>
                        <a:ea typeface="Arial"/>
                        <a:cs typeface="Arial"/>
                      </a:endParaRPr>
                    </a:p>
                  </a:txBody>
                  <a:tcPr marL="68580" marR="68580" marT="0" marB="0" anchor="ctr"/>
                </a:tc>
                <a:tc>
                  <a:txBody>
                    <a:bodyPr/>
                    <a:lstStyle/>
                    <a:p>
                      <a:pPr algn="ctr" rtl="1">
                        <a:lnSpc>
                          <a:spcPct val="150000"/>
                        </a:lnSpc>
                        <a:spcAft>
                          <a:spcPts val="0"/>
                        </a:spcAft>
                      </a:pPr>
                      <a:r>
                        <a:rPr lang="ar-IQ" sz="1400" b="1">
                          <a:effectLst/>
                        </a:rPr>
                        <a:t>+</a:t>
                      </a:r>
                      <a:endParaRPr lang="en-US" sz="1100" b="1">
                        <a:effectLst/>
                        <a:latin typeface="Arial"/>
                        <a:ea typeface="Arial"/>
                        <a:cs typeface="Arial"/>
                      </a:endParaRPr>
                    </a:p>
                  </a:txBody>
                  <a:tcPr marL="68580" marR="68580" marT="0" marB="0" anchor="ctr"/>
                </a:tc>
                <a:tc>
                  <a:txBody>
                    <a:bodyPr/>
                    <a:lstStyle/>
                    <a:p>
                      <a:pPr algn="ctr" rtl="1">
                        <a:lnSpc>
                          <a:spcPct val="150000"/>
                        </a:lnSpc>
                        <a:spcAft>
                          <a:spcPts val="0"/>
                        </a:spcAft>
                      </a:pPr>
                      <a:r>
                        <a:rPr lang="ar-IQ" sz="1400" b="1">
                          <a:effectLst/>
                        </a:rPr>
                        <a:t>-</a:t>
                      </a:r>
                      <a:endParaRPr lang="en-US" sz="1100" b="1">
                        <a:effectLst/>
                        <a:latin typeface="Arial"/>
                        <a:ea typeface="Arial"/>
                        <a:cs typeface="Arial"/>
                      </a:endParaRPr>
                    </a:p>
                  </a:txBody>
                  <a:tcPr marL="68580" marR="68580" marT="0" marB="0" anchor="ctr"/>
                </a:tc>
                <a:tc>
                  <a:txBody>
                    <a:bodyPr/>
                    <a:lstStyle/>
                    <a:p>
                      <a:pPr algn="ctr" rtl="1">
                        <a:lnSpc>
                          <a:spcPct val="150000"/>
                        </a:lnSpc>
                        <a:spcAft>
                          <a:spcPts val="0"/>
                        </a:spcAft>
                      </a:pPr>
                      <a:r>
                        <a:rPr lang="ar-IQ" sz="1400" b="1">
                          <a:effectLst/>
                        </a:rPr>
                        <a:t>+</a:t>
                      </a:r>
                      <a:endParaRPr lang="en-US" sz="1100" b="1">
                        <a:effectLst/>
                        <a:latin typeface="Arial"/>
                        <a:ea typeface="Arial"/>
                        <a:cs typeface="Arial"/>
                      </a:endParaRPr>
                    </a:p>
                  </a:txBody>
                  <a:tcPr marL="68580" marR="68580" marT="0" marB="0" anchor="ctr"/>
                </a:tc>
                <a:tc>
                  <a:txBody>
                    <a:bodyPr/>
                    <a:lstStyle/>
                    <a:p>
                      <a:pPr algn="ctr" rtl="1">
                        <a:lnSpc>
                          <a:spcPct val="150000"/>
                        </a:lnSpc>
                        <a:spcAft>
                          <a:spcPts val="0"/>
                        </a:spcAft>
                      </a:pPr>
                      <a:r>
                        <a:rPr lang="ar-IQ" sz="1400" b="1">
                          <a:effectLst/>
                        </a:rPr>
                        <a:t>+</a:t>
                      </a:r>
                      <a:endParaRPr lang="en-US" sz="1100" b="1">
                        <a:effectLst/>
                        <a:latin typeface="Arial"/>
                        <a:ea typeface="Arial"/>
                        <a:cs typeface="Arial"/>
                      </a:endParaRPr>
                    </a:p>
                  </a:txBody>
                  <a:tcPr marL="68580" marR="68580" marT="0" marB="0" anchor="ctr"/>
                </a:tc>
                <a:tc>
                  <a:txBody>
                    <a:bodyPr/>
                    <a:lstStyle/>
                    <a:p>
                      <a:pPr algn="ctr" rtl="1">
                        <a:lnSpc>
                          <a:spcPct val="150000"/>
                        </a:lnSpc>
                        <a:spcAft>
                          <a:spcPts val="0"/>
                        </a:spcAft>
                      </a:pPr>
                      <a:r>
                        <a:rPr lang="ar-IQ" sz="1400" b="1">
                          <a:effectLst/>
                        </a:rPr>
                        <a:t>+</a:t>
                      </a:r>
                      <a:endParaRPr lang="en-US" sz="1100" b="1">
                        <a:effectLst/>
                        <a:latin typeface="Arial"/>
                        <a:ea typeface="Arial"/>
                        <a:cs typeface="Arial"/>
                      </a:endParaRPr>
                    </a:p>
                  </a:txBody>
                  <a:tcPr marL="68580" marR="68580" marT="0" marB="0" anchor="ctr"/>
                </a:tc>
                <a:tc>
                  <a:txBody>
                    <a:bodyPr/>
                    <a:lstStyle/>
                    <a:p>
                      <a:pPr algn="ctr" rtl="1">
                        <a:lnSpc>
                          <a:spcPct val="150000"/>
                        </a:lnSpc>
                        <a:spcAft>
                          <a:spcPts val="0"/>
                        </a:spcAft>
                      </a:pPr>
                      <a:r>
                        <a:rPr lang="ar-IQ" sz="1400" b="1">
                          <a:effectLst/>
                        </a:rPr>
                        <a:t>+</a:t>
                      </a:r>
                      <a:endParaRPr lang="en-US" sz="1100" b="1">
                        <a:effectLst/>
                        <a:latin typeface="Arial"/>
                        <a:ea typeface="Arial"/>
                        <a:cs typeface="Arial"/>
                      </a:endParaRPr>
                    </a:p>
                  </a:txBody>
                  <a:tcPr marL="68580" marR="68580" marT="0" marB="0" anchor="ctr"/>
                </a:tc>
                <a:tc>
                  <a:txBody>
                    <a:bodyPr/>
                    <a:lstStyle/>
                    <a:p>
                      <a:pPr algn="ctr" rtl="1">
                        <a:lnSpc>
                          <a:spcPct val="150000"/>
                        </a:lnSpc>
                        <a:spcAft>
                          <a:spcPts val="0"/>
                        </a:spcAft>
                      </a:pPr>
                      <a:r>
                        <a:rPr lang="ar-IQ" sz="1400" b="1">
                          <a:effectLst/>
                        </a:rPr>
                        <a:t>-</a:t>
                      </a:r>
                      <a:endParaRPr lang="en-US" sz="1100" b="1">
                        <a:effectLst/>
                        <a:latin typeface="Arial"/>
                        <a:ea typeface="Arial"/>
                        <a:cs typeface="Arial"/>
                      </a:endParaRPr>
                    </a:p>
                  </a:txBody>
                  <a:tcPr marL="68580" marR="68580" marT="0" marB="0" anchor="ctr"/>
                </a:tc>
                <a:tc>
                  <a:txBody>
                    <a:bodyPr/>
                    <a:lstStyle/>
                    <a:p>
                      <a:pPr algn="ctr" rtl="1">
                        <a:lnSpc>
                          <a:spcPct val="150000"/>
                        </a:lnSpc>
                        <a:spcAft>
                          <a:spcPts val="0"/>
                        </a:spcAft>
                      </a:pPr>
                      <a:r>
                        <a:rPr lang="ar-IQ" sz="1400" b="1">
                          <a:effectLst/>
                        </a:rPr>
                        <a:t>+</a:t>
                      </a:r>
                      <a:endParaRPr lang="en-US" sz="1100" b="1">
                        <a:effectLst/>
                        <a:latin typeface="Arial"/>
                        <a:ea typeface="Arial"/>
                        <a:cs typeface="Arial"/>
                      </a:endParaRPr>
                    </a:p>
                  </a:txBody>
                  <a:tcPr marL="68580" marR="68580" marT="0" marB="0" anchor="ctr"/>
                </a:tc>
                <a:tc>
                  <a:txBody>
                    <a:bodyPr/>
                    <a:lstStyle/>
                    <a:p>
                      <a:pPr algn="ctr" rtl="1">
                        <a:lnSpc>
                          <a:spcPct val="150000"/>
                        </a:lnSpc>
                        <a:spcAft>
                          <a:spcPts val="0"/>
                        </a:spcAft>
                      </a:pPr>
                      <a:r>
                        <a:rPr lang="ar-IQ" sz="1400" b="1">
                          <a:effectLst/>
                        </a:rPr>
                        <a:t>+</a:t>
                      </a:r>
                      <a:endParaRPr lang="en-US" sz="1100" b="1">
                        <a:effectLst/>
                        <a:latin typeface="Arial"/>
                        <a:ea typeface="Arial"/>
                        <a:cs typeface="Arial"/>
                      </a:endParaRPr>
                    </a:p>
                  </a:txBody>
                  <a:tcPr marL="68580" marR="68580" marT="0" marB="0" anchor="ctr"/>
                </a:tc>
              </a:tr>
              <a:tr h="358113">
                <a:tc>
                  <a:txBody>
                    <a:bodyPr/>
                    <a:lstStyle/>
                    <a:p>
                      <a:pPr algn="ctr" rtl="1">
                        <a:lnSpc>
                          <a:spcPct val="150000"/>
                        </a:lnSpc>
                        <a:spcAft>
                          <a:spcPts val="0"/>
                        </a:spcAft>
                      </a:pPr>
                      <a:r>
                        <a:rPr lang="en-US" sz="1400" b="1">
                          <a:effectLst/>
                        </a:rPr>
                        <a:t>E.20</a:t>
                      </a:r>
                      <a:endParaRPr lang="en-US" sz="1100" b="1">
                        <a:effectLst/>
                        <a:latin typeface="Arial"/>
                        <a:ea typeface="Arial"/>
                        <a:cs typeface="Arial"/>
                      </a:endParaRPr>
                    </a:p>
                  </a:txBody>
                  <a:tcPr marL="68580" marR="68580" marT="0" marB="0" anchor="ctr"/>
                </a:tc>
                <a:tc>
                  <a:txBody>
                    <a:bodyPr/>
                    <a:lstStyle/>
                    <a:p>
                      <a:pPr algn="ctr" rtl="1">
                        <a:lnSpc>
                          <a:spcPct val="150000"/>
                        </a:lnSpc>
                        <a:spcAft>
                          <a:spcPts val="0"/>
                        </a:spcAft>
                      </a:pPr>
                      <a:r>
                        <a:rPr lang="ar-IQ" sz="1400" b="1">
                          <a:effectLst/>
                        </a:rPr>
                        <a:t>+</a:t>
                      </a:r>
                      <a:endParaRPr lang="en-US" sz="1100" b="1">
                        <a:effectLst/>
                        <a:latin typeface="Arial"/>
                        <a:ea typeface="Arial"/>
                        <a:cs typeface="Arial"/>
                      </a:endParaRPr>
                    </a:p>
                  </a:txBody>
                  <a:tcPr marL="68580" marR="68580" marT="0" marB="0" anchor="ctr"/>
                </a:tc>
                <a:tc>
                  <a:txBody>
                    <a:bodyPr/>
                    <a:lstStyle/>
                    <a:p>
                      <a:pPr algn="ctr" rtl="1">
                        <a:lnSpc>
                          <a:spcPct val="150000"/>
                        </a:lnSpc>
                        <a:spcAft>
                          <a:spcPts val="0"/>
                        </a:spcAft>
                      </a:pPr>
                      <a:r>
                        <a:rPr lang="ar-IQ" sz="1400" b="1">
                          <a:effectLst/>
                        </a:rPr>
                        <a:t>/</a:t>
                      </a:r>
                      <a:endParaRPr lang="en-US" sz="1100" b="1">
                        <a:effectLst/>
                        <a:latin typeface="Arial"/>
                        <a:ea typeface="Arial"/>
                        <a:cs typeface="Arial"/>
                      </a:endParaRPr>
                    </a:p>
                  </a:txBody>
                  <a:tcPr marL="68580" marR="68580" marT="0" marB="0" anchor="ctr"/>
                </a:tc>
                <a:tc>
                  <a:txBody>
                    <a:bodyPr/>
                    <a:lstStyle/>
                    <a:p>
                      <a:pPr algn="ctr" rtl="1">
                        <a:lnSpc>
                          <a:spcPct val="150000"/>
                        </a:lnSpc>
                        <a:spcAft>
                          <a:spcPts val="0"/>
                        </a:spcAft>
                      </a:pPr>
                      <a:r>
                        <a:rPr lang="ar-IQ" sz="1400" b="1">
                          <a:effectLst/>
                        </a:rPr>
                        <a:t>+</a:t>
                      </a:r>
                      <a:endParaRPr lang="en-US" sz="1100" b="1">
                        <a:effectLst/>
                        <a:latin typeface="Arial"/>
                        <a:ea typeface="Arial"/>
                        <a:cs typeface="Arial"/>
                      </a:endParaRPr>
                    </a:p>
                  </a:txBody>
                  <a:tcPr marL="68580" marR="68580" marT="0" marB="0" anchor="ctr"/>
                </a:tc>
                <a:tc>
                  <a:txBody>
                    <a:bodyPr/>
                    <a:lstStyle/>
                    <a:p>
                      <a:pPr algn="ctr" rtl="1">
                        <a:lnSpc>
                          <a:spcPct val="150000"/>
                        </a:lnSpc>
                        <a:spcAft>
                          <a:spcPts val="0"/>
                        </a:spcAft>
                      </a:pPr>
                      <a:r>
                        <a:rPr lang="ar-IQ" sz="1400" b="1">
                          <a:effectLst/>
                        </a:rPr>
                        <a:t>+</a:t>
                      </a:r>
                      <a:endParaRPr lang="en-US" sz="1100" b="1">
                        <a:effectLst/>
                        <a:latin typeface="Arial"/>
                        <a:ea typeface="Arial"/>
                        <a:cs typeface="Arial"/>
                      </a:endParaRPr>
                    </a:p>
                  </a:txBody>
                  <a:tcPr marL="68580" marR="68580" marT="0" marB="0" anchor="ctr"/>
                </a:tc>
                <a:tc>
                  <a:txBody>
                    <a:bodyPr/>
                    <a:lstStyle/>
                    <a:p>
                      <a:pPr algn="ctr" rtl="1">
                        <a:lnSpc>
                          <a:spcPct val="150000"/>
                        </a:lnSpc>
                        <a:spcAft>
                          <a:spcPts val="0"/>
                        </a:spcAft>
                      </a:pPr>
                      <a:r>
                        <a:rPr lang="ar-IQ" sz="1400" b="1">
                          <a:effectLst/>
                        </a:rPr>
                        <a:t>+</a:t>
                      </a:r>
                      <a:endParaRPr lang="en-US" sz="1100" b="1">
                        <a:effectLst/>
                        <a:latin typeface="Arial"/>
                        <a:ea typeface="Arial"/>
                        <a:cs typeface="Arial"/>
                      </a:endParaRPr>
                    </a:p>
                  </a:txBody>
                  <a:tcPr marL="68580" marR="68580" marT="0" marB="0" anchor="ctr"/>
                </a:tc>
                <a:tc>
                  <a:txBody>
                    <a:bodyPr/>
                    <a:lstStyle/>
                    <a:p>
                      <a:pPr algn="ctr" rtl="1">
                        <a:lnSpc>
                          <a:spcPct val="150000"/>
                        </a:lnSpc>
                        <a:spcAft>
                          <a:spcPts val="0"/>
                        </a:spcAft>
                      </a:pPr>
                      <a:r>
                        <a:rPr lang="ar-IQ" sz="1400" b="1">
                          <a:effectLst/>
                        </a:rPr>
                        <a:t>+</a:t>
                      </a:r>
                      <a:endParaRPr lang="en-US" sz="1100" b="1">
                        <a:effectLst/>
                        <a:latin typeface="Arial"/>
                        <a:ea typeface="Arial"/>
                        <a:cs typeface="Arial"/>
                      </a:endParaRPr>
                    </a:p>
                  </a:txBody>
                  <a:tcPr marL="68580" marR="68580" marT="0" marB="0" anchor="ctr"/>
                </a:tc>
                <a:tc>
                  <a:txBody>
                    <a:bodyPr/>
                    <a:lstStyle/>
                    <a:p>
                      <a:pPr algn="ctr" rtl="1">
                        <a:lnSpc>
                          <a:spcPct val="150000"/>
                        </a:lnSpc>
                        <a:spcAft>
                          <a:spcPts val="0"/>
                        </a:spcAft>
                      </a:pPr>
                      <a:r>
                        <a:rPr lang="ar-IQ" sz="1400" b="1">
                          <a:effectLst/>
                        </a:rPr>
                        <a:t>+</a:t>
                      </a:r>
                      <a:endParaRPr lang="en-US" sz="1100" b="1">
                        <a:effectLst/>
                        <a:latin typeface="Arial"/>
                        <a:ea typeface="Arial"/>
                        <a:cs typeface="Arial"/>
                      </a:endParaRPr>
                    </a:p>
                  </a:txBody>
                  <a:tcPr marL="68580" marR="68580" marT="0" marB="0" anchor="ctr"/>
                </a:tc>
                <a:tc>
                  <a:txBody>
                    <a:bodyPr/>
                    <a:lstStyle/>
                    <a:p>
                      <a:pPr algn="ctr" rtl="1">
                        <a:lnSpc>
                          <a:spcPct val="150000"/>
                        </a:lnSpc>
                        <a:spcAft>
                          <a:spcPts val="0"/>
                        </a:spcAft>
                      </a:pPr>
                      <a:r>
                        <a:rPr lang="ar-IQ" sz="1400" b="1">
                          <a:effectLst/>
                        </a:rPr>
                        <a:t>+</a:t>
                      </a:r>
                      <a:endParaRPr lang="en-US" sz="1100" b="1">
                        <a:effectLst/>
                        <a:latin typeface="Arial"/>
                        <a:ea typeface="Arial"/>
                        <a:cs typeface="Arial"/>
                      </a:endParaRPr>
                    </a:p>
                  </a:txBody>
                  <a:tcPr marL="68580" marR="68580" marT="0" marB="0" anchor="ctr"/>
                </a:tc>
                <a:tc>
                  <a:txBody>
                    <a:bodyPr/>
                    <a:lstStyle/>
                    <a:p>
                      <a:pPr algn="ctr" rtl="1">
                        <a:lnSpc>
                          <a:spcPct val="150000"/>
                        </a:lnSpc>
                        <a:spcAft>
                          <a:spcPts val="0"/>
                        </a:spcAft>
                      </a:pPr>
                      <a:r>
                        <a:rPr lang="ar-IQ" sz="1400" b="1">
                          <a:effectLst/>
                        </a:rPr>
                        <a:t>+</a:t>
                      </a:r>
                      <a:endParaRPr lang="en-US" sz="1100" b="1">
                        <a:effectLst/>
                        <a:latin typeface="Arial"/>
                        <a:ea typeface="Arial"/>
                        <a:cs typeface="Arial"/>
                      </a:endParaRPr>
                    </a:p>
                  </a:txBody>
                  <a:tcPr marL="68580" marR="68580" marT="0" marB="0" anchor="ctr"/>
                </a:tc>
                <a:tc>
                  <a:txBody>
                    <a:bodyPr/>
                    <a:lstStyle/>
                    <a:p>
                      <a:pPr algn="ctr" rtl="1">
                        <a:lnSpc>
                          <a:spcPct val="150000"/>
                        </a:lnSpc>
                        <a:spcAft>
                          <a:spcPts val="0"/>
                        </a:spcAft>
                      </a:pPr>
                      <a:r>
                        <a:rPr lang="ar-IQ" sz="1400" b="1">
                          <a:effectLst/>
                        </a:rPr>
                        <a:t>+</a:t>
                      </a:r>
                      <a:endParaRPr lang="en-US" sz="1100" b="1">
                        <a:effectLst/>
                        <a:latin typeface="Arial"/>
                        <a:ea typeface="Arial"/>
                        <a:cs typeface="Arial"/>
                      </a:endParaRPr>
                    </a:p>
                  </a:txBody>
                  <a:tcPr marL="68580" marR="68580" marT="0" marB="0" anchor="ctr"/>
                </a:tc>
              </a:tr>
              <a:tr h="358113">
                <a:tc>
                  <a:txBody>
                    <a:bodyPr/>
                    <a:lstStyle/>
                    <a:p>
                      <a:pPr algn="ctr" rtl="1">
                        <a:lnSpc>
                          <a:spcPct val="150000"/>
                        </a:lnSpc>
                        <a:spcAft>
                          <a:spcPts val="0"/>
                        </a:spcAft>
                      </a:pPr>
                      <a:r>
                        <a:rPr lang="en-US" sz="1400" b="1">
                          <a:effectLst/>
                        </a:rPr>
                        <a:t>E.21</a:t>
                      </a:r>
                      <a:endParaRPr lang="en-US" sz="1100" b="1">
                        <a:effectLst/>
                        <a:latin typeface="Arial"/>
                        <a:ea typeface="Arial"/>
                        <a:cs typeface="Arial"/>
                      </a:endParaRPr>
                    </a:p>
                  </a:txBody>
                  <a:tcPr marL="68580" marR="68580" marT="0" marB="0" anchor="ctr"/>
                </a:tc>
                <a:tc>
                  <a:txBody>
                    <a:bodyPr/>
                    <a:lstStyle/>
                    <a:p>
                      <a:pPr algn="ctr" rtl="1">
                        <a:lnSpc>
                          <a:spcPct val="150000"/>
                        </a:lnSpc>
                        <a:spcAft>
                          <a:spcPts val="0"/>
                        </a:spcAft>
                      </a:pPr>
                      <a:r>
                        <a:rPr lang="ar-IQ" sz="1400" b="1">
                          <a:effectLst/>
                        </a:rPr>
                        <a:t>+</a:t>
                      </a:r>
                      <a:endParaRPr lang="en-US" sz="1100" b="1">
                        <a:effectLst/>
                        <a:latin typeface="Arial"/>
                        <a:ea typeface="Arial"/>
                        <a:cs typeface="Arial"/>
                      </a:endParaRPr>
                    </a:p>
                  </a:txBody>
                  <a:tcPr marL="68580" marR="68580" marT="0" marB="0" anchor="ctr"/>
                </a:tc>
                <a:tc>
                  <a:txBody>
                    <a:bodyPr/>
                    <a:lstStyle/>
                    <a:p>
                      <a:pPr algn="ctr" rtl="1">
                        <a:lnSpc>
                          <a:spcPct val="150000"/>
                        </a:lnSpc>
                        <a:spcAft>
                          <a:spcPts val="0"/>
                        </a:spcAft>
                      </a:pPr>
                      <a:r>
                        <a:rPr lang="ar-IQ" sz="1400" b="1">
                          <a:effectLst/>
                        </a:rPr>
                        <a:t>+</a:t>
                      </a:r>
                      <a:endParaRPr lang="en-US" sz="1100" b="1">
                        <a:effectLst/>
                        <a:latin typeface="Arial"/>
                        <a:ea typeface="Arial"/>
                        <a:cs typeface="Arial"/>
                      </a:endParaRPr>
                    </a:p>
                  </a:txBody>
                  <a:tcPr marL="68580" marR="68580" marT="0" marB="0" anchor="ctr"/>
                </a:tc>
                <a:tc>
                  <a:txBody>
                    <a:bodyPr/>
                    <a:lstStyle/>
                    <a:p>
                      <a:pPr algn="ctr" rtl="1">
                        <a:lnSpc>
                          <a:spcPct val="150000"/>
                        </a:lnSpc>
                        <a:spcAft>
                          <a:spcPts val="0"/>
                        </a:spcAft>
                      </a:pPr>
                      <a:r>
                        <a:rPr lang="ar-IQ" sz="1400" b="1">
                          <a:effectLst/>
                        </a:rPr>
                        <a:t>/</a:t>
                      </a:r>
                      <a:endParaRPr lang="en-US" sz="1100" b="1">
                        <a:effectLst/>
                        <a:latin typeface="Arial"/>
                        <a:ea typeface="Arial"/>
                        <a:cs typeface="Arial"/>
                      </a:endParaRPr>
                    </a:p>
                  </a:txBody>
                  <a:tcPr marL="68580" marR="68580" marT="0" marB="0" anchor="ctr"/>
                </a:tc>
                <a:tc>
                  <a:txBody>
                    <a:bodyPr/>
                    <a:lstStyle/>
                    <a:p>
                      <a:pPr algn="ctr" rtl="1">
                        <a:lnSpc>
                          <a:spcPct val="150000"/>
                        </a:lnSpc>
                        <a:spcAft>
                          <a:spcPts val="0"/>
                        </a:spcAft>
                      </a:pPr>
                      <a:r>
                        <a:rPr lang="ar-IQ" sz="1400" b="1">
                          <a:effectLst/>
                        </a:rPr>
                        <a:t>+</a:t>
                      </a:r>
                      <a:endParaRPr lang="en-US" sz="1100" b="1">
                        <a:effectLst/>
                        <a:latin typeface="Arial"/>
                        <a:ea typeface="Arial"/>
                        <a:cs typeface="Arial"/>
                      </a:endParaRPr>
                    </a:p>
                  </a:txBody>
                  <a:tcPr marL="68580" marR="68580" marT="0" marB="0" anchor="ctr"/>
                </a:tc>
                <a:tc>
                  <a:txBody>
                    <a:bodyPr/>
                    <a:lstStyle/>
                    <a:p>
                      <a:pPr algn="ctr" rtl="1">
                        <a:lnSpc>
                          <a:spcPct val="150000"/>
                        </a:lnSpc>
                        <a:spcAft>
                          <a:spcPts val="0"/>
                        </a:spcAft>
                      </a:pPr>
                      <a:r>
                        <a:rPr lang="ar-IQ" sz="1400" b="1">
                          <a:effectLst/>
                        </a:rPr>
                        <a:t>+</a:t>
                      </a:r>
                      <a:endParaRPr lang="en-US" sz="1100" b="1">
                        <a:effectLst/>
                        <a:latin typeface="Arial"/>
                        <a:ea typeface="Arial"/>
                        <a:cs typeface="Arial"/>
                      </a:endParaRPr>
                    </a:p>
                  </a:txBody>
                  <a:tcPr marL="68580" marR="68580" marT="0" marB="0" anchor="ctr"/>
                </a:tc>
                <a:tc>
                  <a:txBody>
                    <a:bodyPr/>
                    <a:lstStyle/>
                    <a:p>
                      <a:pPr algn="ctr" rtl="1">
                        <a:lnSpc>
                          <a:spcPct val="150000"/>
                        </a:lnSpc>
                        <a:spcAft>
                          <a:spcPts val="0"/>
                        </a:spcAft>
                      </a:pPr>
                      <a:r>
                        <a:rPr lang="ar-IQ" sz="1400" b="1">
                          <a:effectLst/>
                        </a:rPr>
                        <a:t>+</a:t>
                      </a:r>
                      <a:endParaRPr lang="en-US" sz="1100" b="1">
                        <a:effectLst/>
                        <a:latin typeface="Arial"/>
                        <a:ea typeface="Arial"/>
                        <a:cs typeface="Arial"/>
                      </a:endParaRPr>
                    </a:p>
                  </a:txBody>
                  <a:tcPr marL="68580" marR="68580" marT="0" marB="0" anchor="ctr"/>
                </a:tc>
                <a:tc>
                  <a:txBody>
                    <a:bodyPr/>
                    <a:lstStyle/>
                    <a:p>
                      <a:pPr algn="ctr" rtl="1">
                        <a:lnSpc>
                          <a:spcPct val="150000"/>
                        </a:lnSpc>
                        <a:spcAft>
                          <a:spcPts val="0"/>
                        </a:spcAft>
                      </a:pPr>
                      <a:r>
                        <a:rPr lang="ar-IQ" sz="1400" b="1">
                          <a:effectLst/>
                        </a:rPr>
                        <a:t>+</a:t>
                      </a:r>
                      <a:endParaRPr lang="en-US" sz="1100" b="1">
                        <a:effectLst/>
                        <a:latin typeface="Arial"/>
                        <a:ea typeface="Arial"/>
                        <a:cs typeface="Arial"/>
                      </a:endParaRPr>
                    </a:p>
                  </a:txBody>
                  <a:tcPr marL="68580" marR="68580" marT="0" marB="0" anchor="ctr"/>
                </a:tc>
                <a:tc>
                  <a:txBody>
                    <a:bodyPr/>
                    <a:lstStyle/>
                    <a:p>
                      <a:pPr algn="ctr" rtl="1">
                        <a:lnSpc>
                          <a:spcPct val="150000"/>
                        </a:lnSpc>
                        <a:spcAft>
                          <a:spcPts val="0"/>
                        </a:spcAft>
                      </a:pPr>
                      <a:r>
                        <a:rPr lang="ar-IQ" sz="1400" b="1">
                          <a:effectLst/>
                        </a:rPr>
                        <a:t>+</a:t>
                      </a:r>
                      <a:endParaRPr lang="en-US" sz="1100" b="1">
                        <a:effectLst/>
                        <a:latin typeface="Arial"/>
                        <a:ea typeface="Arial"/>
                        <a:cs typeface="Arial"/>
                      </a:endParaRPr>
                    </a:p>
                  </a:txBody>
                  <a:tcPr marL="68580" marR="68580" marT="0" marB="0" anchor="ctr"/>
                </a:tc>
                <a:tc>
                  <a:txBody>
                    <a:bodyPr/>
                    <a:lstStyle/>
                    <a:p>
                      <a:pPr algn="ctr" rtl="1">
                        <a:lnSpc>
                          <a:spcPct val="150000"/>
                        </a:lnSpc>
                        <a:spcAft>
                          <a:spcPts val="0"/>
                        </a:spcAft>
                      </a:pPr>
                      <a:r>
                        <a:rPr lang="ar-IQ" sz="1400" b="1">
                          <a:effectLst/>
                        </a:rPr>
                        <a:t>+</a:t>
                      </a:r>
                      <a:endParaRPr lang="en-US" sz="1100" b="1">
                        <a:effectLst/>
                        <a:latin typeface="Arial"/>
                        <a:ea typeface="Arial"/>
                        <a:cs typeface="Arial"/>
                      </a:endParaRPr>
                    </a:p>
                  </a:txBody>
                  <a:tcPr marL="68580" marR="68580" marT="0" marB="0" anchor="ctr"/>
                </a:tc>
                <a:tc>
                  <a:txBody>
                    <a:bodyPr/>
                    <a:lstStyle/>
                    <a:p>
                      <a:pPr algn="ctr" rtl="1">
                        <a:lnSpc>
                          <a:spcPct val="150000"/>
                        </a:lnSpc>
                        <a:spcAft>
                          <a:spcPts val="0"/>
                        </a:spcAft>
                      </a:pPr>
                      <a:r>
                        <a:rPr lang="ar-IQ" sz="1400" b="1">
                          <a:effectLst/>
                        </a:rPr>
                        <a:t>+</a:t>
                      </a:r>
                      <a:endParaRPr lang="en-US" sz="1100" b="1">
                        <a:effectLst/>
                        <a:latin typeface="Arial"/>
                        <a:ea typeface="Arial"/>
                        <a:cs typeface="Arial"/>
                      </a:endParaRPr>
                    </a:p>
                  </a:txBody>
                  <a:tcPr marL="68580" marR="68580" marT="0" marB="0" anchor="ctr"/>
                </a:tc>
              </a:tr>
              <a:tr h="358113">
                <a:tc>
                  <a:txBody>
                    <a:bodyPr/>
                    <a:lstStyle/>
                    <a:p>
                      <a:pPr algn="ctr" rtl="1">
                        <a:lnSpc>
                          <a:spcPct val="150000"/>
                        </a:lnSpc>
                        <a:spcAft>
                          <a:spcPts val="0"/>
                        </a:spcAft>
                      </a:pPr>
                      <a:r>
                        <a:rPr lang="en-US" sz="1400" b="1">
                          <a:effectLst/>
                        </a:rPr>
                        <a:t>E.22</a:t>
                      </a:r>
                      <a:endParaRPr lang="en-US" sz="1100" b="1">
                        <a:effectLst/>
                        <a:latin typeface="Arial"/>
                        <a:ea typeface="Arial"/>
                        <a:cs typeface="Arial"/>
                      </a:endParaRPr>
                    </a:p>
                  </a:txBody>
                  <a:tcPr marL="68580" marR="68580" marT="0" marB="0" anchor="ctr"/>
                </a:tc>
                <a:tc>
                  <a:txBody>
                    <a:bodyPr/>
                    <a:lstStyle/>
                    <a:p>
                      <a:pPr algn="ctr" rtl="1">
                        <a:lnSpc>
                          <a:spcPct val="150000"/>
                        </a:lnSpc>
                        <a:spcAft>
                          <a:spcPts val="0"/>
                        </a:spcAft>
                      </a:pPr>
                      <a:r>
                        <a:rPr lang="ar-IQ" sz="1400" b="1">
                          <a:effectLst/>
                        </a:rPr>
                        <a:t>+</a:t>
                      </a:r>
                      <a:endParaRPr lang="en-US" sz="1100" b="1">
                        <a:effectLst/>
                        <a:latin typeface="Arial"/>
                        <a:ea typeface="Arial"/>
                        <a:cs typeface="Arial"/>
                      </a:endParaRPr>
                    </a:p>
                  </a:txBody>
                  <a:tcPr marL="68580" marR="68580" marT="0" marB="0" anchor="ctr"/>
                </a:tc>
                <a:tc>
                  <a:txBody>
                    <a:bodyPr/>
                    <a:lstStyle/>
                    <a:p>
                      <a:pPr algn="ctr" rtl="1">
                        <a:lnSpc>
                          <a:spcPct val="150000"/>
                        </a:lnSpc>
                        <a:spcAft>
                          <a:spcPts val="0"/>
                        </a:spcAft>
                      </a:pPr>
                      <a:r>
                        <a:rPr lang="ar-IQ" sz="1400" b="1">
                          <a:effectLst/>
                        </a:rPr>
                        <a:t>+</a:t>
                      </a:r>
                      <a:endParaRPr lang="en-US" sz="1100" b="1">
                        <a:effectLst/>
                        <a:latin typeface="Arial"/>
                        <a:ea typeface="Arial"/>
                        <a:cs typeface="Arial"/>
                      </a:endParaRPr>
                    </a:p>
                  </a:txBody>
                  <a:tcPr marL="68580" marR="68580" marT="0" marB="0" anchor="ctr"/>
                </a:tc>
                <a:tc>
                  <a:txBody>
                    <a:bodyPr/>
                    <a:lstStyle/>
                    <a:p>
                      <a:pPr algn="ctr" rtl="1">
                        <a:lnSpc>
                          <a:spcPct val="150000"/>
                        </a:lnSpc>
                        <a:spcAft>
                          <a:spcPts val="0"/>
                        </a:spcAft>
                      </a:pPr>
                      <a:r>
                        <a:rPr lang="ar-IQ" sz="1400" b="1">
                          <a:effectLst/>
                        </a:rPr>
                        <a:t>+</a:t>
                      </a:r>
                      <a:endParaRPr lang="en-US" sz="1100" b="1">
                        <a:effectLst/>
                        <a:latin typeface="Arial"/>
                        <a:ea typeface="Arial"/>
                        <a:cs typeface="Arial"/>
                      </a:endParaRPr>
                    </a:p>
                  </a:txBody>
                  <a:tcPr marL="68580" marR="68580" marT="0" marB="0" anchor="ctr"/>
                </a:tc>
                <a:tc>
                  <a:txBody>
                    <a:bodyPr/>
                    <a:lstStyle/>
                    <a:p>
                      <a:pPr algn="ctr" rtl="1">
                        <a:lnSpc>
                          <a:spcPct val="150000"/>
                        </a:lnSpc>
                        <a:spcAft>
                          <a:spcPts val="0"/>
                        </a:spcAft>
                      </a:pPr>
                      <a:r>
                        <a:rPr lang="ar-IQ" sz="1400" b="1">
                          <a:effectLst/>
                        </a:rPr>
                        <a:t>/</a:t>
                      </a:r>
                      <a:endParaRPr lang="en-US" sz="1100" b="1">
                        <a:effectLst/>
                        <a:latin typeface="Arial"/>
                        <a:ea typeface="Arial"/>
                        <a:cs typeface="Arial"/>
                      </a:endParaRPr>
                    </a:p>
                  </a:txBody>
                  <a:tcPr marL="68580" marR="68580" marT="0" marB="0" anchor="ctr"/>
                </a:tc>
                <a:tc>
                  <a:txBody>
                    <a:bodyPr/>
                    <a:lstStyle/>
                    <a:p>
                      <a:pPr algn="ctr" rtl="1">
                        <a:lnSpc>
                          <a:spcPct val="150000"/>
                        </a:lnSpc>
                        <a:spcAft>
                          <a:spcPts val="0"/>
                        </a:spcAft>
                      </a:pPr>
                      <a:r>
                        <a:rPr lang="ar-IQ" sz="1400" b="1">
                          <a:effectLst/>
                        </a:rPr>
                        <a:t>+</a:t>
                      </a:r>
                      <a:endParaRPr lang="en-US" sz="1100" b="1">
                        <a:effectLst/>
                        <a:latin typeface="Arial"/>
                        <a:ea typeface="Arial"/>
                        <a:cs typeface="Arial"/>
                      </a:endParaRPr>
                    </a:p>
                  </a:txBody>
                  <a:tcPr marL="68580" marR="68580" marT="0" marB="0" anchor="ctr"/>
                </a:tc>
                <a:tc>
                  <a:txBody>
                    <a:bodyPr/>
                    <a:lstStyle/>
                    <a:p>
                      <a:pPr algn="ctr" rtl="1">
                        <a:lnSpc>
                          <a:spcPct val="150000"/>
                        </a:lnSpc>
                        <a:spcAft>
                          <a:spcPts val="0"/>
                        </a:spcAft>
                      </a:pPr>
                      <a:r>
                        <a:rPr lang="ar-IQ" sz="1400" b="1">
                          <a:effectLst/>
                        </a:rPr>
                        <a:t>+</a:t>
                      </a:r>
                      <a:endParaRPr lang="en-US" sz="1100" b="1">
                        <a:effectLst/>
                        <a:latin typeface="Arial"/>
                        <a:ea typeface="Arial"/>
                        <a:cs typeface="Arial"/>
                      </a:endParaRPr>
                    </a:p>
                  </a:txBody>
                  <a:tcPr marL="68580" marR="68580" marT="0" marB="0" anchor="ctr"/>
                </a:tc>
                <a:tc>
                  <a:txBody>
                    <a:bodyPr/>
                    <a:lstStyle/>
                    <a:p>
                      <a:pPr algn="ctr" rtl="1">
                        <a:lnSpc>
                          <a:spcPct val="150000"/>
                        </a:lnSpc>
                        <a:spcAft>
                          <a:spcPts val="0"/>
                        </a:spcAft>
                      </a:pPr>
                      <a:r>
                        <a:rPr lang="ar-IQ" sz="1400" b="1">
                          <a:effectLst/>
                        </a:rPr>
                        <a:t>+</a:t>
                      </a:r>
                      <a:endParaRPr lang="en-US" sz="1100" b="1">
                        <a:effectLst/>
                        <a:latin typeface="Arial"/>
                        <a:ea typeface="Arial"/>
                        <a:cs typeface="Arial"/>
                      </a:endParaRPr>
                    </a:p>
                  </a:txBody>
                  <a:tcPr marL="68580" marR="68580" marT="0" marB="0" anchor="ctr"/>
                </a:tc>
                <a:tc>
                  <a:txBody>
                    <a:bodyPr/>
                    <a:lstStyle/>
                    <a:p>
                      <a:pPr algn="ctr" rtl="1">
                        <a:lnSpc>
                          <a:spcPct val="150000"/>
                        </a:lnSpc>
                        <a:spcAft>
                          <a:spcPts val="0"/>
                        </a:spcAft>
                      </a:pPr>
                      <a:r>
                        <a:rPr lang="ar-IQ" sz="1400" b="1">
                          <a:effectLst/>
                        </a:rPr>
                        <a:t>+</a:t>
                      </a:r>
                      <a:endParaRPr lang="en-US" sz="1100" b="1">
                        <a:effectLst/>
                        <a:latin typeface="Arial"/>
                        <a:ea typeface="Arial"/>
                        <a:cs typeface="Arial"/>
                      </a:endParaRPr>
                    </a:p>
                  </a:txBody>
                  <a:tcPr marL="68580" marR="68580" marT="0" marB="0" anchor="ctr"/>
                </a:tc>
                <a:tc>
                  <a:txBody>
                    <a:bodyPr/>
                    <a:lstStyle/>
                    <a:p>
                      <a:pPr algn="ctr" rtl="1">
                        <a:lnSpc>
                          <a:spcPct val="150000"/>
                        </a:lnSpc>
                        <a:spcAft>
                          <a:spcPts val="0"/>
                        </a:spcAft>
                      </a:pPr>
                      <a:r>
                        <a:rPr lang="ar-IQ" sz="1400" b="1">
                          <a:effectLst/>
                        </a:rPr>
                        <a:t>+</a:t>
                      </a:r>
                      <a:endParaRPr lang="en-US" sz="1100" b="1">
                        <a:effectLst/>
                        <a:latin typeface="Arial"/>
                        <a:ea typeface="Arial"/>
                        <a:cs typeface="Arial"/>
                      </a:endParaRPr>
                    </a:p>
                  </a:txBody>
                  <a:tcPr marL="68580" marR="68580" marT="0" marB="0" anchor="ctr"/>
                </a:tc>
                <a:tc>
                  <a:txBody>
                    <a:bodyPr/>
                    <a:lstStyle/>
                    <a:p>
                      <a:pPr algn="ctr" rtl="1">
                        <a:lnSpc>
                          <a:spcPct val="150000"/>
                        </a:lnSpc>
                        <a:spcAft>
                          <a:spcPts val="0"/>
                        </a:spcAft>
                      </a:pPr>
                      <a:r>
                        <a:rPr lang="ar-IQ" sz="1400" b="1">
                          <a:effectLst/>
                        </a:rPr>
                        <a:t>+</a:t>
                      </a:r>
                      <a:endParaRPr lang="en-US" sz="1100" b="1">
                        <a:effectLst/>
                        <a:latin typeface="Arial"/>
                        <a:ea typeface="Arial"/>
                        <a:cs typeface="Arial"/>
                      </a:endParaRPr>
                    </a:p>
                  </a:txBody>
                  <a:tcPr marL="68580" marR="68580" marT="0" marB="0" anchor="ctr"/>
                </a:tc>
              </a:tr>
              <a:tr h="358113">
                <a:tc>
                  <a:txBody>
                    <a:bodyPr/>
                    <a:lstStyle/>
                    <a:p>
                      <a:pPr algn="ctr" rtl="1">
                        <a:lnSpc>
                          <a:spcPct val="150000"/>
                        </a:lnSpc>
                        <a:spcAft>
                          <a:spcPts val="0"/>
                        </a:spcAft>
                      </a:pPr>
                      <a:r>
                        <a:rPr lang="en-US" sz="1400" b="1">
                          <a:effectLst/>
                        </a:rPr>
                        <a:t>E.23</a:t>
                      </a:r>
                      <a:endParaRPr lang="en-US" sz="1100" b="1">
                        <a:effectLst/>
                        <a:latin typeface="Arial"/>
                        <a:ea typeface="Arial"/>
                        <a:cs typeface="Arial"/>
                      </a:endParaRPr>
                    </a:p>
                  </a:txBody>
                  <a:tcPr marL="68580" marR="68580" marT="0" marB="0" anchor="ctr"/>
                </a:tc>
                <a:tc>
                  <a:txBody>
                    <a:bodyPr/>
                    <a:lstStyle/>
                    <a:p>
                      <a:pPr algn="ctr" rtl="1">
                        <a:lnSpc>
                          <a:spcPct val="150000"/>
                        </a:lnSpc>
                        <a:spcAft>
                          <a:spcPts val="0"/>
                        </a:spcAft>
                      </a:pPr>
                      <a:r>
                        <a:rPr lang="ar-IQ" sz="1400" b="1">
                          <a:effectLst/>
                        </a:rPr>
                        <a:t>+</a:t>
                      </a:r>
                      <a:endParaRPr lang="en-US" sz="1100" b="1">
                        <a:effectLst/>
                        <a:latin typeface="Arial"/>
                        <a:ea typeface="Arial"/>
                        <a:cs typeface="Arial"/>
                      </a:endParaRPr>
                    </a:p>
                  </a:txBody>
                  <a:tcPr marL="68580" marR="68580" marT="0" marB="0" anchor="ctr"/>
                </a:tc>
                <a:tc>
                  <a:txBody>
                    <a:bodyPr/>
                    <a:lstStyle/>
                    <a:p>
                      <a:pPr algn="ctr" rtl="1">
                        <a:lnSpc>
                          <a:spcPct val="150000"/>
                        </a:lnSpc>
                        <a:spcAft>
                          <a:spcPts val="0"/>
                        </a:spcAft>
                      </a:pPr>
                      <a:r>
                        <a:rPr lang="ar-IQ" sz="1400" b="1">
                          <a:effectLst/>
                        </a:rPr>
                        <a:t>+</a:t>
                      </a:r>
                      <a:endParaRPr lang="en-US" sz="1100" b="1">
                        <a:effectLst/>
                        <a:latin typeface="Arial"/>
                        <a:ea typeface="Arial"/>
                        <a:cs typeface="Arial"/>
                      </a:endParaRPr>
                    </a:p>
                  </a:txBody>
                  <a:tcPr marL="68580" marR="68580" marT="0" marB="0" anchor="ctr"/>
                </a:tc>
                <a:tc>
                  <a:txBody>
                    <a:bodyPr/>
                    <a:lstStyle/>
                    <a:p>
                      <a:pPr algn="ctr" rtl="1">
                        <a:lnSpc>
                          <a:spcPct val="150000"/>
                        </a:lnSpc>
                        <a:spcAft>
                          <a:spcPts val="0"/>
                        </a:spcAft>
                      </a:pPr>
                      <a:r>
                        <a:rPr lang="ar-IQ" sz="1400" b="1">
                          <a:effectLst/>
                        </a:rPr>
                        <a:t>+</a:t>
                      </a:r>
                      <a:endParaRPr lang="en-US" sz="1100" b="1">
                        <a:effectLst/>
                        <a:latin typeface="Arial"/>
                        <a:ea typeface="Arial"/>
                        <a:cs typeface="Arial"/>
                      </a:endParaRPr>
                    </a:p>
                  </a:txBody>
                  <a:tcPr marL="68580" marR="68580" marT="0" marB="0" anchor="ctr"/>
                </a:tc>
                <a:tc>
                  <a:txBody>
                    <a:bodyPr/>
                    <a:lstStyle/>
                    <a:p>
                      <a:pPr algn="ctr" rtl="1">
                        <a:lnSpc>
                          <a:spcPct val="150000"/>
                        </a:lnSpc>
                        <a:spcAft>
                          <a:spcPts val="0"/>
                        </a:spcAft>
                      </a:pPr>
                      <a:r>
                        <a:rPr lang="ar-IQ" sz="1400" b="1">
                          <a:effectLst/>
                        </a:rPr>
                        <a:t>+</a:t>
                      </a:r>
                      <a:endParaRPr lang="en-US" sz="1100" b="1">
                        <a:effectLst/>
                        <a:latin typeface="Arial"/>
                        <a:ea typeface="Arial"/>
                        <a:cs typeface="Arial"/>
                      </a:endParaRPr>
                    </a:p>
                  </a:txBody>
                  <a:tcPr marL="68580" marR="68580" marT="0" marB="0" anchor="ctr"/>
                </a:tc>
                <a:tc>
                  <a:txBody>
                    <a:bodyPr/>
                    <a:lstStyle/>
                    <a:p>
                      <a:pPr algn="ctr" rtl="1">
                        <a:lnSpc>
                          <a:spcPct val="150000"/>
                        </a:lnSpc>
                        <a:spcAft>
                          <a:spcPts val="0"/>
                        </a:spcAft>
                      </a:pPr>
                      <a:r>
                        <a:rPr lang="ar-IQ" sz="1400" b="1">
                          <a:effectLst/>
                        </a:rPr>
                        <a:t>+</a:t>
                      </a:r>
                      <a:endParaRPr lang="en-US" sz="1100" b="1">
                        <a:effectLst/>
                        <a:latin typeface="Arial"/>
                        <a:ea typeface="Arial"/>
                        <a:cs typeface="Arial"/>
                      </a:endParaRPr>
                    </a:p>
                  </a:txBody>
                  <a:tcPr marL="68580" marR="68580" marT="0" marB="0" anchor="ctr"/>
                </a:tc>
                <a:tc>
                  <a:txBody>
                    <a:bodyPr/>
                    <a:lstStyle/>
                    <a:p>
                      <a:pPr algn="ctr" rtl="1">
                        <a:lnSpc>
                          <a:spcPct val="150000"/>
                        </a:lnSpc>
                        <a:spcAft>
                          <a:spcPts val="0"/>
                        </a:spcAft>
                      </a:pPr>
                      <a:r>
                        <a:rPr lang="ar-IQ" sz="1400" b="1">
                          <a:effectLst/>
                        </a:rPr>
                        <a:t>+</a:t>
                      </a:r>
                      <a:endParaRPr lang="en-US" sz="1100" b="1">
                        <a:effectLst/>
                        <a:latin typeface="Arial"/>
                        <a:ea typeface="Arial"/>
                        <a:cs typeface="Arial"/>
                      </a:endParaRPr>
                    </a:p>
                  </a:txBody>
                  <a:tcPr marL="68580" marR="68580" marT="0" marB="0" anchor="ctr"/>
                </a:tc>
                <a:tc>
                  <a:txBody>
                    <a:bodyPr/>
                    <a:lstStyle/>
                    <a:p>
                      <a:pPr algn="ctr" rtl="1">
                        <a:lnSpc>
                          <a:spcPct val="150000"/>
                        </a:lnSpc>
                        <a:spcAft>
                          <a:spcPts val="0"/>
                        </a:spcAft>
                      </a:pPr>
                      <a:r>
                        <a:rPr lang="ar-IQ" sz="1400" b="1">
                          <a:effectLst/>
                        </a:rPr>
                        <a:t>+</a:t>
                      </a:r>
                      <a:endParaRPr lang="en-US" sz="1100" b="1">
                        <a:effectLst/>
                        <a:latin typeface="Arial"/>
                        <a:ea typeface="Arial"/>
                        <a:cs typeface="Arial"/>
                      </a:endParaRPr>
                    </a:p>
                  </a:txBody>
                  <a:tcPr marL="68580" marR="68580" marT="0" marB="0" anchor="ctr"/>
                </a:tc>
                <a:tc>
                  <a:txBody>
                    <a:bodyPr/>
                    <a:lstStyle/>
                    <a:p>
                      <a:pPr algn="ctr" rtl="1">
                        <a:lnSpc>
                          <a:spcPct val="150000"/>
                        </a:lnSpc>
                        <a:spcAft>
                          <a:spcPts val="0"/>
                        </a:spcAft>
                      </a:pPr>
                      <a:r>
                        <a:rPr lang="ar-IQ" sz="1400" b="1">
                          <a:effectLst/>
                        </a:rPr>
                        <a:t>+</a:t>
                      </a:r>
                      <a:endParaRPr lang="en-US" sz="1100" b="1">
                        <a:effectLst/>
                        <a:latin typeface="Arial"/>
                        <a:ea typeface="Arial"/>
                        <a:cs typeface="Arial"/>
                      </a:endParaRPr>
                    </a:p>
                  </a:txBody>
                  <a:tcPr marL="68580" marR="68580" marT="0" marB="0" anchor="ctr"/>
                </a:tc>
                <a:tc>
                  <a:txBody>
                    <a:bodyPr/>
                    <a:lstStyle/>
                    <a:p>
                      <a:pPr algn="ctr" rtl="1">
                        <a:lnSpc>
                          <a:spcPct val="150000"/>
                        </a:lnSpc>
                        <a:spcAft>
                          <a:spcPts val="0"/>
                        </a:spcAft>
                      </a:pPr>
                      <a:r>
                        <a:rPr lang="ar-IQ" sz="1400" b="1">
                          <a:effectLst/>
                        </a:rPr>
                        <a:t>/</a:t>
                      </a:r>
                      <a:endParaRPr lang="en-US" sz="1100" b="1">
                        <a:effectLst/>
                        <a:latin typeface="Arial"/>
                        <a:ea typeface="Arial"/>
                        <a:cs typeface="Arial"/>
                      </a:endParaRPr>
                    </a:p>
                  </a:txBody>
                  <a:tcPr marL="68580" marR="68580" marT="0" marB="0" anchor="ctr"/>
                </a:tc>
                <a:tc>
                  <a:txBody>
                    <a:bodyPr/>
                    <a:lstStyle/>
                    <a:p>
                      <a:pPr algn="ctr" rtl="1">
                        <a:lnSpc>
                          <a:spcPct val="150000"/>
                        </a:lnSpc>
                        <a:spcAft>
                          <a:spcPts val="0"/>
                        </a:spcAft>
                      </a:pPr>
                      <a:r>
                        <a:rPr lang="ar-IQ" sz="1400" b="1">
                          <a:effectLst/>
                        </a:rPr>
                        <a:t>+</a:t>
                      </a:r>
                      <a:endParaRPr lang="en-US" sz="1100" b="1">
                        <a:effectLst/>
                        <a:latin typeface="Arial"/>
                        <a:ea typeface="Arial"/>
                        <a:cs typeface="Arial"/>
                      </a:endParaRPr>
                    </a:p>
                  </a:txBody>
                  <a:tcPr marL="68580" marR="68580" marT="0" marB="0" anchor="ctr"/>
                </a:tc>
              </a:tr>
              <a:tr h="358113">
                <a:tc>
                  <a:txBody>
                    <a:bodyPr/>
                    <a:lstStyle/>
                    <a:p>
                      <a:pPr algn="ctr" rtl="1">
                        <a:lnSpc>
                          <a:spcPct val="150000"/>
                        </a:lnSpc>
                        <a:spcAft>
                          <a:spcPts val="0"/>
                        </a:spcAft>
                      </a:pPr>
                      <a:r>
                        <a:rPr lang="en-US" sz="1400" b="1">
                          <a:effectLst/>
                        </a:rPr>
                        <a:t>E.24</a:t>
                      </a:r>
                      <a:endParaRPr lang="en-US" sz="1100" b="1">
                        <a:effectLst/>
                        <a:latin typeface="Arial"/>
                        <a:ea typeface="Arial"/>
                        <a:cs typeface="Arial"/>
                      </a:endParaRPr>
                    </a:p>
                  </a:txBody>
                  <a:tcPr marL="68580" marR="68580" marT="0" marB="0" anchor="ctr"/>
                </a:tc>
                <a:tc>
                  <a:txBody>
                    <a:bodyPr/>
                    <a:lstStyle/>
                    <a:p>
                      <a:pPr algn="ctr" rtl="1">
                        <a:lnSpc>
                          <a:spcPct val="150000"/>
                        </a:lnSpc>
                        <a:spcAft>
                          <a:spcPts val="0"/>
                        </a:spcAft>
                      </a:pPr>
                      <a:r>
                        <a:rPr lang="ar-IQ" sz="1400" b="1">
                          <a:effectLst/>
                        </a:rPr>
                        <a:t>+</a:t>
                      </a:r>
                      <a:endParaRPr lang="en-US" sz="1100" b="1">
                        <a:effectLst/>
                        <a:latin typeface="Arial"/>
                        <a:ea typeface="Arial"/>
                        <a:cs typeface="Arial"/>
                      </a:endParaRPr>
                    </a:p>
                  </a:txBody>
                  <a:tcPr marL="68580" marR="68580" marT="0" marB="0" anchor="ctr"/>
                </a:tc>
                <a:tc>
                  <a:txBody>
                    <a:bodyPr/>
                    <a:lstStyle/>
                    <a:p>
                      <a:pPr algn="ctr" rtl="1">
                        <a:lnSpc>
                          <a:spcPct val="150000"/>
                        </a:lnSpc>
                        <a:spcAft>
                          <a:spcPts val="0"/>
                        </a:spcAft>
                      </a:pPr>
                      <a:r>
                        <a:rPr lang="ar-IQ" sz="1400" b="1">
                          <a:effectLst/>
                        </a:rPr>
                        <a:t>+</a:t>
                      </a:r>
                      <a:endParaRPr lang="en-US" sz="1100" b="1">
                        <a:effectLst/>
                        <a:latin typeface="Arial"/>
                        <a:ea typeface="Arial"/>
                        <a:cs typeface="Arial"/>
                      </a:endParaRPr>
                    </a:p>
                  </a:txBody>
                  <a:tcPr marL="68580" marR="68580" marT="0" marB="0" anchor="ctr"/>
                </a:tc>
                <a:tc>
                  <a:txBody>
                    <a:bodyPr/>
                    <a:lstStyle/>
                    <a:p>
                      <a:pPr algn="ctr" rtl="1">
                        <a:lnSpc>
                          <a:spcPct val="150000"/>
                        </a:lnSpc>
                        <a:spcAft>
                          <a:spcPts val="0"/>
                        </a:spcAft>
                      </a:pPr>
                      <a:r>
                        <a:rPr lang="en-US" sz="1400" b="1" dirty="0">
                          <a:effectLst/>
                        </a:rPr>
                        <a:t> </a:t>
                      </a:r>
                      <a:r>
                        <a:rPr lang="ar-IQ" sz="1400" b="1" smtClean="0">
                          <a:effectLst/>
                        </a:rPr>
                        <a:t>+</a:t>
                      </a:r>
                      <a:endParaRPr lang="en-US" sz="1100" b="1">
                        <a:effectLst/>
                        <a:latin typeface="Arial"/>
                        <a:ea typeface="Arial"/>
                        <a:cs typeface="Arial"/>
                      </a:endParaRPr>
                    </a:p>
                  </a:txBody>
                  <a:tcPr marL="68580" marR="68580" marT="0" marB="0" anchor="ctr"/>
                </a:tc>
                <a:tc>
                  <a:txBody>
                    <a:bodyPr/>
                    <a:lstStyle/>
                    <a:p>
                      <a:pPr algn="ctr" rtl="1">
                        <a:lnSpc>
                          <a:spcPct val="150000"/>
                        </a:lnSpc>
                        <a:spcAft>
                          <a:spcPts val="0"/>
                        </a:spcAft>
                      </a:pPr>
                      <a:r>
                        <a:rPr lang="ar-IQ" sz="1400" b="1">
                          <a:effectLst/>
                        </a:rPr>
                        <a:t>+</a:t>
                      </a:r>
                      <a:endParaRPr lang="en-US" sz="1100" b="1">
                        <a:effectLst/>
                        <a:latin typeface="Arial"/>
                        <a:ea typeface="Arial"/>
                        <a:cs typeface="Arial"/>
                      </a:endParaRPr>
                    </a:p>
                  </a:txBody>
                  <a:tcPr marL="68580" marR="68580" marT="0" marB="0" anchor="ctr"/>
                </a:tc>
                <a:tc>
                  <a:txBody>
                    <a:bodyPr/>
                    <a:lstStyle/>
                    <a:p>
                      <a:pPr algn="ctr" rtl="1">
                        <a:lnSpc>
                          <a:spcPct val="150000"/>
                        </a:lnSpc>
                        <a:spcAft>
                          <a:spcPts val="0"/>
                        </a:spcAft>
                      </a:pPr>
                      <a:r>
                        <a:rPr lang="ar-IQ" sz="1400" b="1">
                          <a:effectLst/>
                        </a:rPr>
                        <a:t>+</a:t>
                      </a:r>
                      <a:endParaRPr lang="en-US" sz="1100" b="1">
                        <a:effectLst/>
                        <a:latin typeface="Arial"/>
                        <a:ea typeface="Arial"/>
                        <a:cs typeface="Arial"/>
                      </a:endParaRPr>
                    </a:p>
                  </a:txBody>
                  <a:tcPr marL="68580" marR="68580" marT="0" marB="0" anchor="ctr"/>
                </a:tc>
                <a:tc>
                  <a:txBody>
                    <a:bodyPr/>
                    <a:lstStyle/>
                    <a:p>
                      <a:pPr algn="ctr" rtl="1">
                        <a:lnSpc>
                          <a:spcPct val="150000"/>
                        </a:lnSpc>
                        <a:spcAft>
                          <a:spcPts val="0"/>
                        </a:spcAft>
                      </a:pPr>
                      <a:r>
                        <a:rPr lang="ar-IQ" sz="1400" b="1">
                          <a:effectLst/>
                        </a:rPr>
                        <a:t>+</a:t>
                      </a:r>
                      <a:endParaRPr lang="en-US" sz="1100" b="1">
                        <a:effectLst/>
                        <a:latin typeface="Arial"/>
                        <a:ea typeface="Arial"/>
                        <a:cs typeface="Arial"/>
                      </a:endParaRPr>
                    </a:p>
                  </a:txBody>
                  <a:tcPr marL="68580" marR="68580" marT="0" marB="0" anchor="ctr"/>
                </a:tc>
                <a:tc>
                  <a:txBody>
                    <a:bodyPr/>
                    <a:lstStyle/>
                    <a:p>
                      <a:pPr algn="ctr" rtl="1">
                        <a:lnSpc>
                          <a:spcPct val="150000"/>
                        </a:lnSpc>
                        <a:spcAft>
                          <a:spcPts val="0"/>
                        </a:spcAft>
                      </a:pPr>
                      <a:r>
                        <a:rPr lang="ar-IQ" sz="1400" b="1">
                          <a:effectLst/>
                        </a:rPr>
                        <a:t>+</a:t>
                      </a:r>
                      <a:endParaRPr lang="en-US" sz="1100" b="1">
                        <a:effectLst/>
                        <a:latin typeface="Arial"/>
                        <a:ea typeface="Arial"/>
                        <a:cs typeface="Arial"/>
                      </a:endParaRPr>
                    </a:p>
                  </a:txBody>
                  <a:tcPr marL="68580" marR="68580" marT="0" marB="0" anchor="ctr"/>
                </a:tc>
                <a:tc>
                  <a:txBody>
                    <a:bodyPr/>
                    <a:lstStyle/>
                    <a:p>
                      <a:pPr algn="ctr" rtl="1">
                        <a:lnSpc>
                          <a:spcPct val="150000"/>
                        </a:lnSpc>
                        <a:spcAft>
                          <a:spcPts val="0"/>
                        </a:spcAft>
                      </a:pPr>
                      <a:r>
                        <a:rPr lang="ar-IQ" sz="1400" b="1">
                          <a:effectLst/>
                        </a:rPr>
                        <a:t>+</a:t>
                      </a:r>
                      <a:endParaRPr lang="en-US" sz="1100" b="1">
                        <a:effectLst/>
                        <a:latin typeface="Arial"/>
                        <a:ea typeface="Arial"/>
                        <a:cs typeface="Arial"/>
                      </a:endParaRPr>
                    </a:p>
                  </a:txBody>
                  <a:tcPr marL="68580" marR="68580" marT="0" marB="0" anchor="ctr"/>
                </a:tc>
                <a:tc>
                  <a:txBody>
                    <a:bodyPr/>
                    <a:lstStyle/>
                    <a:p>
                      <a:pPr algn="ctr" rtl="1">
                        <a:lnSpc>
                          <a:spcPct val="150000"/>
                        </a:lnSpc>
                        <a:spcAft>
                          <a:spcPts val="0"/>
                        </a:spcAft>
                      </a:pPr>
                      <a:r>
                        <a:rPr lang="ar-IQ" sz="1400" b="1">
                          <a:effectLst/>
                        </a:rPr>
                        <a:t>+</a:t>
                      </a:r>
                      <a:endParaRPr lang="en-US" sz="1100" b="1">
                        <a:effectLst/>
                        <a:latin typeface="Arial"/>
                        <a:ea typeface="Arial"/>
                        <a:cs typeface="Arial"/>
                      </a:endParaRPr>
                    </a:p>
                  </a:txBody>
                  <a:tcPr marL="68580" marR="68580" marT="0" marB="0" anchor="ctr"/>
                </a:tc>
                <a:tc>
                  <a:txBody>
                    <a:bodyPr/>
                    <a:lstStyle/>
                    <a:p>
                      <a:pPr algn="ctr" rtl="1">
                        <a:lnSpc>
                          <a:spcPct val="150000"/>
                        </a:lnSpc>
                        <a:spcAft>
                          <a:spcPts val="0"/>
                        </a:spcAft>
                      </a:pPr>
                      <a:r>
                        <a:rPr lang="ar-IQ" sz="1400" b="1" dirty="0">
                          <a:effectLst/>
                        </a:rPr>
                        <a:t>/</a:t>
                      </a:r>
                      <a:endParaRPr lang="en-US" sz="1100" b="1" dirty="0">
                        <a:effectLst/>
                        <a:latin typeface="Arial"/>
                        <a:ea typeface="Arial"/>
                        <a:cs typeface="Arial"/>
                      </a:endParaRPr>
                    </a:p>
                  </a:txBody>
                  <a:tcPr marL="68580" marR="68580" marT="0" marB="0" anchor="ctr"/>
                </a:tc>
              </a:tr>
            </a:tbl>
          </a:graphicData>
        </a:graphic>
      </p:graphicFrame>
      <p:sp>
        <p:nvSpPr>
          <p:cNvPr id="5" name="Rectangle 1"/>
          <p:cNvSpPr>
            <a:spLocks noGrp="1" noChangeArrowheads="1"/>
          </p:cNvSpPr>
          <p:nvPr>
            <p:ph type="title"/>
          </p:nvPr>
        </p:nvSpPr>
        <p:spPr bwMode="auto">
          <a:xfrm>
            <a:off x="703793" y="184419"/>
            <a:ext cx="7736413"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a:t>
            </a:r>
            <a:r>
              <a:rPr kumimoji="0" lang="ar-IQ" sz="2000" b="1" i="0" u="none" strike="noStrike" cap="none" normalizeH="0" baseline="0" dirty="0" smtClean="0">
                <a:ln>
                  <a:noFill/>
                </a:ln>
                <a:solidFill>
                  <a:schemeClr val="tx1"/>
                </a:solidFill>
                <a:latin typeface="Simplified Arabic" pitchFamily="18" charset="-78"/>
                <a:ea typeface="Times New Roman" pitchFamily="18" charset="0"/>
                <a:cs typeface="Simplified Arabic" pitchFamily="18" charset="-78"/>
              </a:rPr>
              <a:t>جدول (</a:t>
            </a:r>
            <a:r>
              <a:rPr kumimoji="0" lang="en-US" sz="2000" b="1" i="0" u="none" strike="noStrike" cap="none" normalizeH="0" baseline="0" dirty="0" smtClean="0">
                <a:ln>
                  <a:noFill/>
                </a:ln>
                <a:solidFill>
                  <a:schemeClr val="tx1"/>
                </a:solidFill>
                <a:latin typeface="Simplified Arabic" pitchFamily="18" charset="-78"/>
                <a:ea typeface="Times New Roman" pitchFamily="18" charset="0"/>
                <a:cs typeface="Simplified Arabic" pitchFamily="18" charset="-78"/>
              </a:rPr>
              <a:t>8</a:t>
            </a:r>
            <a:r>
              <a:rPr kumimoji="0" lang="ar-IQ" sz="2000" b="1" i="0" u="none" strike="noStrike" cap="none" normalizeH="0" baseline="0" dirty="0" smtClean="0">
                <a:ln>
                  <a:noFill/>
                </a:ln>
                <a:solidFill>
                  <a:schemeClr val="tx1"/>
                </a:solidFill>
                <a:latin typeface="Simplified Arabic" pitchFamily="18" charset="-78"/>
                <a:ea typeface="Times New Roman" pitchFamily="18" charset="0"/>
                <a:cs typeface="Simplified Arabic" pitchFamily="18" charset="-78"/>
              </a:rPr>
              <a:t>) التأثير التضادي </a:t>
            </a:r>
            <a:r>
              <a:rPr kumimoji="0" lang="ar-IQ" sz="2000" b="1" i="0" u="none" strike="noStrike" cap="none" normalizeH="0" baseline="0" dirty="0" err="1" smtClean="0">
                <a:ln>
                  <a:noFill/>
                </a:ln>
                <a:solidFill>
                  <a:schemeClr val="tx1"/>
                </a:solidFill>
                <a:latin typeface="Simplified Arabic" pitchFamily="18" charset="-78"/>
                <a:ea typeface="Times New Roman" pitchFamily="18" charset="0"/>
                <a:cs typeface="Simplified Arabic" pitchFamily="18" charset="-78"/>
              </a:rPr>
              <a:t>لعزلات</a:t>
            </a:r>
            <a:r>
              <a:rPr kumimoji="0" lang="ar-IQ" sz="2000" b="1" i="0" u="none" strike="noStrike" cap="none" normalizeH="0" baseline="0" dirty="0" smtClean="0">
                <a:ln>
                  <a:noFill/>
                </a:ln>
                <a:solidFill>
                  <a:schemeClr val="tx1"/>
                </a:solidFill>
                <a:latin typeface="Simplified Arabic" pitchFamily="18" charset="-78"/>
                <a:ea typeface="Times New Roman" pitchFamily="18" charset="0"/>
                <a:cs typeface="Simplified Arabic" pitchFamily="18" charset="-78"/>
              </a:rPr>
              <a:t> </a:t>
            </a:r>
            <a:r>
              <a:rPr kumimoji="0" lang="en-US" sz="2000" b="1" i="1" u="none" strike="noStrike" cap="none" normalizeH="0" baseline="0" dirty="0" smtClean="0">
                <a:ln>
                  <a:noFill/>
                </a:ln>
                <a:solidFill>
                  <a:schemeClr val="tx1"/>
                </a:solidFill>
                <a:latin typeface="Simplified Arabic" pitchFamily="18" charset="-78"/>
                <a:ea typeface="Times New Roman" pitchFamily="18" charset="0"/>
                <a:cs typeface="Simplified Arabic" pitchFamily="18" charset="-78"/>
              </a:rPr>
              <a:t>E. coli </a:t>
            </a:r>
            <a:r>
              <a:rPr kumimoji="0" lang="ar-IQ" sz="2000" b="1" i="0" u="none" strike="noStrike" cap="none" normalizeH="0" baseline="0" dirty="0" smtClean="0">
                <a:ln>
                  <a:noFill/>
                </a:ln>
                <a:solidFill>
                  <a:schemeClr val="tx1"/>
                </a:solidFill>
                <a:latin typeface="Simplified Arabic" pitchFamily="18" charset="-78"/>
                <a:ea typeface="Times New Roman" pitchFamily="18" charset="0"/>
                <a:cs typeface="Simplified Arabic" pitchFamily="18" charset="-78"/>
              </a:rPr>
              <a:t>المنتجة </a:t>
            </a:r>
            <a:r>
              <a:rPr kumimoji="0" lang="ar-IQ" sz="2000" b="1" i="0" u="none" strike="noStrike" cap="none" normalizeH="0" baseline="0" dirty="0" err="1" smtClean="0">
                <a:ln>
                  <a:noFill/>
                </a:ln>
                <a:solidFill>
                  <a:schemeClr val="tx1"/>
                </a:solidFill>
                <a:latin typeface="Simplified Arabic" pitchFamily="18" charset="-78"/>
                <a:ea typeface="Times New Roman" pitchFamily="18" charset="0"/>
                <a:cs typeface="Simplified Arabic" pitchFamily="18" charset="-78"/>
              </a:rPr>
              <a:t>للبكتريوسين</a:t>
            </a:r>
            <a:r>
              <a:rPr kumimoji="0" lang="ar-IQ" sz="2000" b="1" i="0" u="none" strike="noStrike" cap="none" normalizeH="0" baseline="0" dirty="0" smtClean="0">
                <a:ln>
                  <a:noFill/>
                </a:ln>
                <a:solidFill>
                  <a:schemeClr val="tx1"/>
                </a:solidFill>
                <a:latin typeface="Simplified Arabic" pitchFamily="18" charset="-78"/>
                <a:ea typeface="Times New Roman" pitchFamily="18" charset="0"/>
                <a:cs typeface="Simplified Arabic" pitchFamily="18" charset="-78"/>
              </a:rPr>
              <a:t> على </a:t>
            </a:r>
            <a:r>
              <a:rPr kumimoji="0" lang="en-US" sz="2000" b="1" i="1" u="none" strike="noStrike" cap="none" normalizeH="0" baseline="0" dirty="0" err="1" smtClean="0">
                <a:ln>
                  <a:noFill/>
                </a:ln>
                <a:solidFill>
                  <a:schemeClr val="tx1"/>
                </a:solidFill>
                <a:latin typeface="Simplified Arabic" pitchFamily="18" charset="-78"/>
                <a:ea typeface="Times New Roman" pitchFamily="18" charset="0"/>
                <a:cs typeface="Simplified Arabic" pitchFamily="18" charset="-78"/>
              </a:rPr>
              <a:t>E.coli</a:t>
            </a:r>
            <a:r>
              <a:rPr kumimoji="0" lang="ar-IQ" sz="2000" b="1" i="0" u="none" strike="noStrike" cap="none" normalizeH="0" baseline="0" dirty="0" smtClean="0">
                <a:ln>
                  <a:noFill/>
                </a:ln>
                <a:solidFill>
                  <a:schemeClr val="tx1"/>
                </a:solidFill>
                <a:latin typeface="Simplified Arabic" pitchFamily="18" charset="-78"/>
                <a:ea typeface="Times New Roman" pitchFamily="18" charset="0"/>
                <a:cs typeface="Simplified Arabic" pitchFamily="18" charset="-78"/>
              </a:rPr>
              <a:t> الغير منتجة</a:t>
            </a:r>
            <a:endParaRPr kumimoji="0" lang="en-US" sz="2000" b="1" i="0" u="none" strike="noStrike" cap="none" normalizeH="0" baseline="0" dirty="0" smtClean="0">
              <a:ln>
                <a:noFill/>
              </a:ln>
              <a:solidFill>
                <a:schemeClr val="tx1"/>
              </a:solidFill>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IQ" sz="2000" b="1" i="0" u="none" strike="noStrike" cap="none" normalizeH="0" baseline="0" dirty="0" smtClean="0">
                <a:ln>
                  <a:noFill/>
                </a:ln>
                <a:solidFill>
                  <a:schemeClr val="tx1"/>
                </a:solidFill>
                <a:latin typeface="Simplified Arabic" pitchFamily="18" charset="-78"/>
                <a:ea typeface="Times New Roman" pitchFamily="18" charset="0"/>
                <a:cs typeface="Simplified Arabic" pitchFamily="18" charset="-78"/>
              </a:rPr>
              <a:t>الاشارة (+) نمو</a:t>
            </a:r>
            <a:endParaRPr kumimoji="0" lang="en-US" sz="2000" b="1" i="0" u="none" strike="noStrike" cap="none" normalizeH="0" baseline="0" dirty="0" smtClean="0">
              <a:ln>
                <a:noFill/>
              </a:ln>
              <a:solidFill>
                <a:schemeClr val="tx1"/>
              </a:solidFill>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IQ" sz="2000" b="1" i="0" u="none" strike="noStrike" cap="none" normalizeH="0" baseline="0" dirty="0" smtClean="0">
                <a:ln>
                  <a:noFill/>
                </a:ln>
                <a:solidFill>
                  <a:schemeClr val="tx1"/>
                </a:solidFill>
                <a:latin typeface="Simplified Arabic" pitchFamily="18" charset="-78"/>
                <a:ea typeface="Times New Roman" pitchFamily="18" charset="0"/>
                <a:cs typeface="Simplified Arabic" pitchFamily="18" charset="-78"/>
              </a:rPr>
              <a:t>الاشارة( -) تثبيط نمو</a:t>
            </a:r>
            <a:endParaRPr kumimoji="0" lang="en-US" sz="2000" b="1" i="0" u="none" strike="noStrike" cap="none" normalizeH="0" baseline="0" dirty="0" smtClean="0">
              <a:ln>
                <a:noFill/>
              </a:ln>
              <a:solidFill>
                <a:schemeClr val="tx1"/>
              </a:solidFill>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IQ" sz="2000" b="1" i="0" u="none" strike="noStrike" cap="none" normalizeH="0" baseline="0" dirty="0" smtClean="0">
                <a:ln>
                  <a:noFill/>
                </a:ln>
                <a:solidFill>
                  <a:schemeClr val="tx1"/>
                </a:solidFill>
                <a:latin typeface="Simplified Arabic" pitchFamily="18" charset="-78"/>
                <a:ea typeface="Times New Roman" pitchFamily="18" charset="0"/>
                <a:cs typeface="Simplified Arabic" pitchFamily="18" charset="-78"/>
              </a:rPr>
              <a:t>الاشارة (/) تقليل النمو </a:t>
            </a:r>
            <a:endParaRPr kumimoji="0" lang="ar-IQ" sz="2000" b="1" i="0" u="none" strike="noStrike" cap="none" normalizeH="0" baseline="0" dirty="0" smtClean="0">
              <a:ln>
                <a:noFill/>
              </a:ln>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4236171147"/>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graphicFrame>
        <p:nvGraphicFramePr>
          <p:cNvPr id="4" name="عنصر نائب للمحتوى 3"/>
          <p:cNvGraphicFramePr>
            <a:graphicFrameLocks noGrp="1"/>
          </p:cNvGraphicFramePr>
          <p:nvPr>
            <p:ph idx="1"/>
            <p:extLst>
              <p:ext uri="{D42A27DB-BD31-4B8C-83A1-F6EECF244321}">
                <p14:modId xmlns:p14="http://schemas.microsoft.com/office/powerpoint/2010/main" val="3248777475"/>
              </p:ext>
            </p:extLst>
          </p:nvPr>
        </p:nvGraphicFramePr>
        <p:xfrm>
          <a:off x="467543" y="1484783"/>
          <a:ext cx="7632848" cy="4896544"/>
        </p:xfrm>
        <a:graphic>
          <a:graphicData uri="http://schemas.openxmlformats.org/drawingml/2006/table">
            <a:tbl>
              <a:tblPr rtl="1" firstRow="1" firstCol="1" bandRow="1">
                <a:tableStyleId>{5C22544A-7EE6-4342-B048-85BDC9FD1C3A}</a:tableStyleId>
              </a:tblPr>
              <a:tblGrid>
                <a:gridCol w="955674"/>
                <a:gridCol w="973587"/>
                <a:gridCol w="973587"/>
                <a:gridCol w="973587"/>
                <a:gridCol w="974482"/>
                <a:gridCol w="974482"/>
                <a:gridCol w="974482"/>
                <a:gridCol w="832967"/>
              </a:tblGrid>
              <a:tr h="612068">
                <a:tc>
                  <a:txBody>
                    <a:bodyPr/>
                    <a:lstStyle/>
                    <a:p>
                      <a:pPr algn="ctr" rtl="1">
                        <a:lnSpc>
                          <a:spcPct val="150000"/>
                        </a:lnSpc>
                        <a:spcAft>
                          <a:spcPts val="0"/>
                        </a:spcAft>
                      </a:pPr>
                      <a:r>
                        <a:rPr lang="ar-IQ" sz="1400" b="1">
                          <a:effectLst/>
                        </a:rPr>
                        <a:t>العزلة</a:t>
                      </a:r>
                      <a:endParaRPr lang="en-US" sz="1100" b="1">
                        <a:effectLst/>
                        <a:latin typeface="Arial"/>
                        <a:ea typeface="Arial"/>
                        <a:cs typeface="Arial"/>
                      </a:endParaRPr>
                    </a:p>
                  </a:txBody>
                  <a:tcPr marL="68580" marR="68580" marT="0" marB="0" anchor="ctr"/>
                </a:tc>
                <a:tc>
                  <a:txBody>
                    <a:bodyPr/>
                    <a:lstStyle/>
                    <a:p>
                      <a:pPr algn="ctr" rtl="1">
                        <a:lnSpc>
                          <a:spcPct val="150000"/>
                        </a:lnSpc>
                        <a:spcAft>
                          <a:spcPts val="0"/>
                        </a:spcAft>
                      </a:pPr>
                      <a:r>
                        <a:rPr lang="en-US" sz="1400" b="1">
                          <a:effectLst/>
                        </a:rPr>
                        <a:t>P.29</a:t>
                      </a:r>
                      <a:endParaRPr lang="en-US" sz="1100" b="1">
                        <a:effectLst/>
                        <a:latin typeface="Arial"/>
                        <a:ea typeface="Arial"/>
                        <a:cs typeface="Arial"/>
                      </a:endParaRPr>
                    </a:p>
                  </a:txBody>
                  <a:tcPr marL="68580" marR="68580" marT="0" marB="0" anchor="ctr"/>
                </a:tc>
                <a:tc>
                  <a:txBody>
                    <a:bodyPr/>
                    <a:lstStyle/>
                    <a:p>
                      <a:pPr algn="ctr" rtl="1">
                        <a:lnSpc>
                          <a:spcPct val="150000"/>
                        </a:lnSpc>
                        <a:spcAft>
                          <a:spcPts val="0"/>
                        </a:spcAft>
                      </a:pPr>
                      <a:r>
                        <a:rPr lang="en-US" sz="1400" b="1">
                          <a:effectLst/>
                        </a:rPr>
                        <a:t>P.30</a:t>
                      </a:r>
                      <a:endParaRPr lang="en-US" sz="1100" b="1">
                        <a:effectLst/>
                        <a:latin typeface="Arial"/>
                        <a:ea typeface="Arial"/>
                        <a:cs typeface="Arial"/>
                      </a:endParaRPr>
                    </a:p>
                  </a:txBody>
                  <a:tcPr marL="68580" marR="68580" marT="0" marB="0" anchor="ctr"/>
                </a:tc>
                <a:tc>
                  <a:txBody>
                    <a:bodyPr/>
                    <a:lstStyle/>
                    <a:p>
                      <a:pPr algn="ctr" rtl="1">
                        <a:lnSpc>
                          <a:spcPct val="150000"/>
                        </a:lnSpc>
                        <a:spcAft>
                          <a:spcPts val="0"/>
                        </a:spcAft>
                      </a:pPr>
                      <a:r>
                        <a:rPr lang="en-US" sz="1400" b="1">
                          <a:effectLst/>
                        </a:rPr>
                        <a:t>P.40</a:t>
                      </a:r>
                      <a:endParaRPr lang="en-US" sz="1100" b="1">
                        <a:effectLst/>
                        <a:latin typeface="Arial"/>
                        <a:ea typeface="Arial"/>
                        <a:cs typeface="Arial"/>
                      </a:endParaRPr>
                    </a:p>
                  </a:txBody>
                  <a:tcPr marL="68580" marR="68580" marT="0" marB="0" anchor="ctr"/>
                </a:tc>
                <a:tc>
                  <a:txBody>
                    <a:bodyPr/>
                    <a:lstStyle/>
                    <a:p>
                      <a:pPr algn="ctr" rtl="1">
                        <a:lnSpc>
                          <a:spcPct val="150000"/>
                        </a:lnSpc>
                        <a:spcAft>
                          <a:spcPts val="0"/>
                        </a:spcAft>
                      </a:pPr>
                      <a:r>
                        <a:rPr lang="en-US" sz="1400" b="1">
                          <a:effectLst/>
                        </a:rPr>
                        <a:t>P.25</a:t>
                      </a:r>
                      <a:endParaRPr lang="en-US" sz="1100" b="1">
                        <a:effectLst/>
                        <a:latin typeface="Arial"/>
                        <a:ea typeface="Arial"/>
                        <a:cs typeface="Arial"/>
                      </a:endParaRPr>
                    </a:p>
                  </a:txBody>
                  <a:tcPr marL="68580" marR="68580" marT="0" marB="0" anchor="ctr"/>
                </a:tc>
                <a:tc>
                  <a:txBody>
                    <a:bodyPr/>
                    <a:lstStyle/>
                    <a:p>
                      <a:pPr algn="ctr" rtl="1">
                        <a:lnSpc>
                          <a:spcPct val="150000"/>
                        </a:lnSpc>
                        <a:spcAft>
                          <a:spcPts val="0"/>
                        </a:spcAft>
                      </a:pPr>
                      <a:r>
                        <a:rPr lang="en-US" sz="1400" b="1">
                          <a:effectLst/>
                        </a:rPr>
                        <a:t>P.28</a:t>
                      </a:r>
                      <a:endParaRPr lang="en-US" sz="1100" b="1">
                        <a:effectLst/>
                        <a:latin typeface="Arial"/>
                        <a:ea typeface="Arial"/>
                        <a:cs typeface="Arial"/>
                      </a:endParaRPr>
                    </a:p>
                  </a:txBody>
                  <a:tcPr marL="68580" marR="68580" marT="0" marB="0" anchor="ctr"/>
                </a:tc>
                <a:tc>
                  <a:txBody>
                    <a:bodyPr/>
                    <a:lstStyle/>
                    <a:p>
                      <a:pPr algn="ctr" rtl="1">
                        <a:lnSpc>
                          <a:spcPct val="150000"/>
                        </a:lnSpc>
                        <a:spcAft>
                          <a:spcPts val="0"/>
                        </a:spcAft>
                      </a:pPr>
                      <a:r>
                        <a:rPr lang="en-US" sz="1400" b="1">
                          <a:effectLst/>
                        </a:rPr>
                        <a:t>P.35</a:t>
                      </a:r>
                      <a:endParaRPr lang="en-US" sz="1100" b="1">
                        <a:effectLst/>
                        <a:latin typeface="Arial"/>
                        <a:ea typeface="Arial"/>
                        <a:cs typeface="Arial"/>
                      </a:endParaRPr>
                    </a:p>
                  </a:txBody>
                  <a:tcPr marL="68580" marR="68580" marT="0" marB="0" anchor="ctr"/>
                </a:tc>
                <a:tc>
                  <a:txBody>
                    <a:bodyPr/>
                    <a:lstStyle/>
                    <a:p>
                      <a:pPr algn="ctr" rtl="1">
                        <a:lnSpc>
                          <a:spcPct val="150000"/>
                        </a:lnSpc>
                        <a:spcAft>
                          <a:spcPts val="0"/>
                        </a:spcAft>
                      </a:pPr>
                      <a:r>
                        <a:rPr lang="en-US" sz="1400" b="1">
                          <a:effectLst/>
                        </a:rPr>
                        <a:t>P.21</a:t>
                      </a:r>
                      <a:endParaRPr lang="en-US" sz="1100" b="1">
                        <a:effectLst/>
                        <a:latin typeface="Arial"/>
                        <a:ea typeface="Arial"/>
                        <a:cs typeface="Arial"/>
                      </a:endParaRPr>
                    </a:p>
                  </a:txBody>
                  <a:tcPr marL="68580" marR="68580" marT="0" marB="0" anchor="ctr"/>
                </a:tc>
              </a:tr>
              <a:tr h="612068">
                <a:tc>
                  <a:txBody>
                    <a:bodyPr/>
                    <a:lstStyle/>
                    <a:p>
                      <a:pPr algn="ctr" rtl="1">
                        <a:lnSpc>
                          <a:spcPct val="150000"/>
                        </a:lnSpc>
                        <a:spcAft>
                          <a:spcPts val="0"/>
                        </a:spcAft>
                      </a:pPr>
                      <a:r>
                        <a:rPr lang="en-US" sz="1400" b="1">
                          <a:effectLst/>
                        </a:rPr>
                        <a:t>P.27</a:t>
                      </a:r>
                      <a:endParaRPr lang="en-US" sz="1100" b="1">
                        <a:effectLst/>
                        <a:latin typeface="Arial"/>
                        <a:ea typeface="Arial"/>
                        <a:cs typeface="Arial"/>
                      </a:endParaRPr>
                    </a:p>
                  </a:txBody>
                  <a:tcPr marL="68580" marR="68580" marT="0" marB="0" anchor="ctr"/>
                </a:tc>
                <a:tc>
                  <a:txBody>
                    <a:bodyPr/>
                    <a:lstStyle/>
                    <a:p>
                      <a:pPr algn="ctr" rtl="1">
                        <a:lnSpc>
                          <a:spcPct val="150000"/>
                        </a:lnSpc>
                        <a:spcAft>
                          <a:spcPts val="0"/>
                        </a:spcAft>
                      </a:pPr>
                      <a:r>
                        <a:rPr lang="ar-IQ" sz="1400" b="1">
                          <a:effectLst/>
                        </a:rPr>
                        <a:t>-</a:t>
                      </a:r>
                      <a:endParaRPr lang="en-US" sz="1100" b="1">
                        <a:effectLst/>
                        <a:latin typeface="Arial"/>
                        <a:ea typeface="Arial"/>
                        <a:cs typeface="Arial"/>
                      </a:endParaRPr>
                    </a:p>
                  </a:txBody>
                  <a:tcPr marL="68580" marR="68580" marT="0" marB="0" anchor="ctr"/>
                </a:tc>
                <a:tc>
                  <a:txBody>
                    <a:bodyPr/>
                    <a:lstStyle/>
                    <a:p>
                      <a:pPr algn="ctr" rtl="1">
                        <a:lnSpc>
                          <a:spcPct val="150000"/>
                        </a:lnSpc>
                        <a:spcAft>
                          <a:spcPts val="0"/>
                        </a:spcAft>
                      </a:pPr>
                      <a:r>
                        <a:rPr lang="ar-IQ" sz="1400" b="1">
                          <a:effectLst/>
                        </a:rPr>
                        <a:t>+</a:t>
                      </a:r>
                      <a:endParaRPr lang="en-US" sz="1100" b="1">
                        <a:effectLst/>
                        <a:latin typeface="Arial"/>
                        <a:ea typeface="Arial"/>
                        <a:cs typeface="Arial"/>
                      </a:endParaRPr>
                    </a:p>
                  </a:txBody>
                  <a:tcPr marL="68580" marR="68580" marT="0" marB="0" anchor="ctr"/>
                </a:tc>
                <a:tc>
                  <a:txBody>
                    <a:bodyPr/>
                    <a:lstStyle/>
                    <a:p>
                      <a:pPr algn="ctr" rtl="1">
                        <a:lnSpc>
                          <a:spcPct val="150000"/>
                        </a:lnSpc>
                        <a:spcAft>
                          <a:spcPts val="0"/>
                        </a:spcAft>
                      </a:pPr>
                      <a:r>
                        <a:rPr lang="ar-IQ" sz="1400" b="1">
                          <a:effectLst/>
                        </a:rPr>
                        <a:t>+</a:t>
                      </a:r>
                      <a:endParaRPr lang="en-US" sz="1100" b="1">
                        <a:effectLst/>
                        <a:latin typeface="Arial"/>
                        <a:ea typeface="Arial"/>
                        <a:cs typeface="Arial"/>
                      </a:endParaRPr>
                    </a:p>
                  </a:txBody>
                  <a:tcPr marL="68580" marR="68580" marT="0" marB="0" anchor="ctr"/>
                </a:tc>
                <a:tc>
                  <a:txBody>
                    <a:bodyPr/>
                    <a:lstStyle/>
                    <a:p>
                      <a:pPr algn="ctr" rtl="1">
                        <a:lnSpc>
                          <a:spcPct val="150000"/>
                        </a:lnSpc>
                        <a:spcAft>
                          <a:spcPts val="0"/>
                        </a:spcAft>
                      </a:pPr>
                      <a:r>
                        <a:rPr lang="ar-IQ" sz="1400" b="1">
                          <a:effectLst/>
                        </a:rPr>
                        <a:t>+</a:t>
                      </a:r>
                      <a:endParaRPr lang="en-US" sz="1100" b="1">
                        <a:effectLst/>
                        <a:latin typeface="Arial"/>
                        <a:ea typeface="Arial"/>
                        <a:cs typeface="Arial"/>
                      </a:endParaRPr>
                    </a:p>
                  </a:txBody>
                  <a:tcPr marL="68580" marR="68580" marT="0" marB="0" anchor="ctr"/>
                </a:tc>
                <a:tc>
                  <a:txBody>
                    <a:bodyPr/>
                    <a:lstStyle/>
                    <a:p>
                      <a:pPr algn="ctr" rtl="1">
                        <a:lnSpc>
                          <a:spcPct val="150000"/>
                        </a:lnSpc>
                        <a:spcAft>
                          <a:spcPts val="0"/>
                        </a:spcAft>
                      </a:pPr>
                      <a:r>
                        <a:rPr lang="ar-IQ" sz="1400" b="1">
                          <a:effectLst/>
                        </a:rPr>
                        <a:t>+</a:t>
                      </a:r>
                      <a:endParaRPr lang="en-US" sz="1100" b="1">
                        <a:effectLst/>
                        <a:latin typeface="Arial"/>
                        <a:ea typeface="Arial"/>
                        <a:cs typeface="Arial"/>
                      </a:endParaRPr>
                    </a:p>
                  </a:txBody>
                  <a:tcPr marL="68580" marR="68580" marT="0" marB="0" anchor="ctr"/>
                </a:tc>
                <a:tc>
                  <a:txBody>
                    <a:bodyPr/>
                    <a:lstStyle/>
                    <a:p>
                      <a:pPr algn="ctr" rtl="1">
                        <a:lnSpc>
                          <a:spcPct val="150000"/>
                        </a:lnSpc>
                        <a:spcAft>
                          <a:spcPts val="0"/>
                        </a:spcAft>
                      </a:pPr>
                      <a:r>
                        <a:rPr lang="ar-IQ" sz="1400" b="1">
                          <a:effectLst/>
                        </a:rPr>
                        <a:t>+</a:t>
                      </a:r>
                      <a:endParaRPr lang="en-US" sz="1100" b="1">
                        <a:effectLst/>
                        <a:latin typeface="Arial"/>
                        <a:ea typeface="Arial"/>
                        <a:cs typeface="Arial"/>
                      </a:endParaRPr>
                    </a:p>
                  </a:txBody>
                  <a:tcPr marL="68580" marR="68580" marT="0" marB="0" anchor="ctr"/>
                </a:tc>
                <a:tc>
                  <a:txBody>
                    <a:bodyPr/>
                    <a:lstStyle/>
                    <a:p>
                      <a:pPr algn="ctr" rtl="1">
                        <a:lnSpc>
                          <a:spcPct val="150000"/>
                        </a:lnSpc>
                        <a:spcAft>
                          <a:spcPts val="0"/>
                        </a:spcAft>
                      </a:pPr>
                      <a:r>
                        <a:rPr lang="ar-IQ" sz="1400" b="1">
                          <a:effectLst/>
                        </a:rPr>
                        <a:t>+</a:t>
                      </a:r>
                      <a:endParaRPr lang="en-US" sz="1100" b="1">
                        <a:effectLst/>
                        <a:latin typeface="Arial"/>
                        <a:ea typeface="Arial"/>
                        <a:cs typeface="Arial"/>
                      </a:endParaRPr>
                    </a:p>
                  </a:txBody>
                  <a:tcPr marL="68580" marR="68580" marT="0" marB="0" anchor="ctr"/>
                </a:tc>
              </a:tr>
              <a:tr h="612068">
                <a:tc>
                  <a:txBody>
                    <a:bodyPr/>
                    <a:lstStyle/>
                    <a:p>
                      <a:pPr algn="ctr" rtl="1">
                        <a:lnSpc>
                          <a:spcPct val="150000"/>
                        </a:lnSpc>
                        <a:spcAft>
                          <a:spcPts val="0"/>
                        </a:spcAft>
                      </a:pPr>
                      <a:r>
                        <a:rPr lang="en-US" sz="1400" b="1">
                          <a:effectLst/>
                        </a:rPr>
                        <a:t>P.34</a:t>
                      </a:r>
                      <a:endParaRPr lang="en-US" sz="1100" b="1">
                        <a:effectLst/>
                        <a:latin typeface="Arial"/>
                        <a:ea typeface="Arial"/>
                        <a:cs typeface="Arial"/>
                      </a:endParaRPr>
                    </a:p>
                  </a:txBody>
                  <a:tcPr marL="68580" marR="68580" marT="0" marB="0" anchor="ctr"/>
                </a:tc>
                <a:tc>
                  <a:txBody>
                    <a:bodyPr/>
                    <a:lstStyle/>
                    <a:p>
                      <a:pPr algn="ctr" rtl="1">
                        <a:lnSpc>
                          <a:spcPct val="150000"/>
                        </a:lnSpc>
                        <a:spcAft>
                          <a:spcPts val="0"/>
                        </a:spcAft>
                      </a:pPr>
                      <a:r>
                        <a:rPr lang="ar-IQ" sz="1400" b="1">
                          <a:effectLst/>
                        </a:rPr>
                        <a:t>+</a:t>
                      </a:r>
                      <a:endParaRPr lang="en-US" sz="1100" b="1">
                        <a:effectLst/>
                        <a:latin typeface="Arial"/>
                        <a:ea typeface="Arial"/>
                        <a:cs typeface="Arial"/>
                      </a:endParaRPr>
                    </a:p>
                  </a:txBody>
                  <a:tcPr marL="68580" marR="68580" marT="0" marB="0" anchor="ctr"/>
                </a:tc>
                <a:tc>
                  <a:txBody>
                    <a:bodyPr/>
                    <a:lstStyle/>
                    <a:p>
                      <a:pPr algn="ctr" rtl="1">
                        <a:lnSpc>
                          <a:spcPct val="150000"/>
                        </a:lnSpc>
                        <a:spcAft>
                          <a:spcPts val="0"/>
                        </a:spcAft>
                      </a:pPr>
                      <a:r>
                        <a:rPr lang="ar-IQ" sz="1400" b="1">
                          <a:effectLst/>
                        </a:rPr>
                        <a:t>-</a:t>
                      </a:r>
                      <a:endParaRPr lang="en-US" sz="1100" b="1">
                        <a:effectLst/>
                        <a:latin typeface="Arial"/>
                        <a:ea typeface="Arial"/>
                        <a:cs typeface="Arial"/>
                      </a:endParaRPr>
                    </a:p>
                  </a:txBody>
                  <a:tcPr marL="68580" marR="68580" marT="0" marB="0" anchor="ctr"/>
                </a:tc>
                <a:tc>
                  <a:txBody>
                    <a:bodyPr/>
                    <a:lstStyle/>
                    <a:p>
                      <a:pPr algn="ctr" rtl="1">
                        <a:lnSpc>
                          <a:spcPct val="150000"/>
                        </a:lnSpc>
                        <a:spcAft>
                          <a:spcPts val="0"/>
                        </a:spcAft>
                      </a:pPr>
                      <a:r>
                        <a:rPr lang="ar-IQ" sz="1400" b="1">
                          <a:effectLst/>
                        </a:rPr>
                        <a:t>+</a:t>
                      </a:r>
                      <a:endParaRPr lang="en-US" sz="1100" b="1">
                        <a:effectLst/>
                        <a:latin typeface="Arial"/>
                        <a:ea typeface="Arial"/>
                        <a:cs typeface="Arial"/>
                      </a:endParaRPr>
                    </a:p>
                  </a:txBody>
                  <a:tcPr marL="68580" marR="68580" marT="0" marB="0" anchor="ctr"/>
                </a:tc>
                <a:tc>
                  <a:txBody>
                    <a:bodyPr/>
                    <a:lstStyle/>
                    <a:p>
                      <a:pPr algn="ctr" rtl="1">
                        <a:lnSpc>
                          <a:spcPct val="150000"/>
                        </a:lnSpc>
                        <a:spcAft>
                          <a:spcPts val="0"/>
                        </a:spcAft>
                      </a:pPr>
                      <a:r>
                        <a:rPr lang="ar-IQ" sz="1400" b="1">
                          <a:effectLst/>
                        </a:rPr>
                        <a:t>+</a:t>
                      </a:r>
                      <a:endParaRPr lang="en-US" sz="1100" b="1">
                        <a:effectLst/>
                        <a:latin typeface="Arial"/>
                        <a:ea typeface="Arial"/>
                        <a:cs typeface="Arial"/>
                      </a:endParaRPr>
                    </a:p>
                  </a:txBody>
                  <a:tcPr marL="68580" marR="68580" marT="0" marB="0" anchor="ctr"/>
                </a:tc>
                <a:tc>
                  <a:txBody>
                    <a:bodyPr/>
                    <a:lstStyle/>
                    <a:p>
                      <a:pPr algn="ctr" rtl="1">
                        <a:lnSpc>
                          <a:spcPct val="150000"/>
                        </a:lnSpc>
                        <a:spcAft>
                          <a:spcPts val="0"/>
                        </a:spcAft>
                      </a:pPr>
                      <a:r>
                        <a:rPr lang="ar-IQ" sz="1400" b="1">
                          <a:effectLst/>
                        </a:rPr>
                        <a:t>+</a:t>
                      </a:r>
                      <a:endParaRPr lang="en-US" sz="1100" b="1">
                        <a:effectLst/>
                        <a:latin typeface="Arial"/>
                        <a:ea typeface="Arial"/>
                        <a:cs typeface="Arial"/>
                      </a:endParaRPr>
                    </a:p>
                  </a:txBody>
                  <a:tcPr marL="68580" marR="68580" marT="0" marB="0" anchor="ctr"/>
                </a:tc>
                <a:tc>
                  <a:txBody>
                    <a:bodyPr/>
                    <a:lstStyle/>
                    <a:p>
                      <a:pPr algn="ctr" rtl="1">
                        <a:lnSpc>
                          <a:spcPct val="150000"/>
                        </a:lnSpc>
                        <a:spcAft>
                          <a:spcPts val="0"/>
                        </a:spcAft>
                      </a:pPr>
                      <a:r>
                        <a:rPr lang="ar-IQ" sz="1400" b="1">
                          <a:effectLst/>
                        </a:rPr>
                        <a:t>+</a:t>
                      </a:r>
                      <a:endParaRPr lang="en-US" sz="1100" b="1">
                        <a:effectLst/>
                        <a:latin typeface="Arial"/>
                        <a:ea typeface="Arial"/>
                        <a:cs typeface="Arial"/>
                      </a:endParaRPr>
                    </a:p>
                  </a:txBody>
                  <a:tcPr marL="68580" marR="68580" marT="0" marB="0" anchor="ctr"/>
                </a:tc>
                <a:tc>
                  <a:txBody>
                    <a:bodyPr/>
                    <a:lstStyle/>
                    <a:p>
                      <a:pPr algn="ctr" rtl="1">
                        <a:lnSpc>
                          <a:spcPct val="150000"/>
                        </a:lnSpc>
                        <a:spcAft>
                          <a:spcPts val="0"/>
                        </a:spcAft>
                      </a:pPr>
                      <a:r>
                        <a:rPr lang="ar-IQ" sz="1400" b="1">
                          <a:effectLst/>
                        </a:rPr>
                        <a:t>+</a:t>
                      </a:r>
                      <a:endParaRPr lang="en-US" sz="1100" b="1">
                        <a:effectLst/>
                        <a:latin typeface="Arial"/>
                        <a:ea typeface="Arial"/>
                        <a:cs typeface="Arial"/>
                      </a:endParaRPr>
                    </a:p>
                  </a:txBody>
                  <a:tcPr marL="68580" marR="68580" marT="0" marB="0" anchor="ctr"/>
                </a:tc>
              </a:tr>
              <a:tr h="612068">
                <a:tc>
                  <a:txBody>
                    <a:bodyPr/>
                    <a:lstStyle/>
                    <a:p>
                      <a:pPr algn="ctr" rtl="1">
                        <a:lnSpc>
                          <a:spcPct val="150000"/>
                        </a:lnSpc>
                        <a:spcAft>
                          <a:spcPts val="0"/>
                        </a:spcAft>
                      </a:pPr>
                      <a:r>
                        <a:rPr lang="en-US" sz="1400" b="1">
                          <a:effectLst/>
                        </a:rPr>
                        <a:t>P.37</a:t>
                      </a:r>
                      <a:endParaRPr lang="en-US" sz="1100" b="1">
                        <a:effectLst/>
                        <a:latin typeface="Arial"/>
                        <a:ea typeface="Arial"/>
                        <a:cs typeface="Arial"/>
                      </a:endParaRPr>
                    </a:p>
                  </a:txBody>
                  <a:tcPr marL="68580" marR="68580" marT="0" marB="0" anchor="ctr"/>
                </a:tc>
                <a:tc>
                  <a:txBody>
                    <a:bodyPr/>
                    <a:lstStyle/>
                    <a:p>
                      <a:pPr algn="ctr" rtl="1">
                        <a:lnSpc>
                          <a:spcPct val="150000"/>
                        </a:lnSpc>
                        <a:spcAft>
                          <a:spcPts val="0"/>
                        </a:spcAft>
                      </a:pPr>
                      <a:r>
                        <a:rPr lang="ar-IQ" sz="1400" b="1">
                          <a:effectLst/>
                        </a:rPr>
                        <a:t>+</a:t>
                      </a:r>
                      <a:endParaRPr lang="en-US" sz="1100" b="1">
                        <a:effectLst/>
                        <a:latin typeface="Arial"/>
                        <a:ea typeface="Arial"/>
                        <a:cs typeface="Arial"/>
                      </a:endParaRPr>
                    </a:p>
                  </a:txBody>
                  <a:tcPr marL="68580" marR="68580" marT="0" marB="0" anchor="ctr"/>
                </a:tc>
                <a:tc>
                  <a:txBody>
                    <a:bodyPr/>
                    <a:lstStyle/>
                    <a:p>
                      <a:pPr algn="ctr" rtl="1">
                        <a:lnSpc>
                          <a:spcPct val="150000"/>
                        </a:lnSpc>
                        <a:spcAft>
                          <a:spcPts val="0"/>
                        </a:spcAft>
                      </a:pPr>
                      <a:r>
                        <a:rPr lang="ar-IQ" sz="1400" b="1">
                          <a:effectLst/>
                        </a:rPr>
                        <a:t>+</a:t>
                      </a:r>
                      <a:endParaRPr lang="en-US" sz="1100" b="1">
                        <a:effectLst/>
                        <a:latin typeface="Arial"/>
                        <a:ea typeface="Arial"/>
                        <a:cs typeface="Arial"/>
                      </a:endParaRPr>
                    </a:p>
                  </a:txBody>
                  <a:tcPr marL="68580" marR="68580" marT="0" marB="0" anchor="ctr"/>
                </a:tc>
                <a:tc>
                  <a:txBody>
                    <a:bodyPr/>
                    <a:lstStyle/>
                    <a:p>
                      <a:pPr algn="ctr" rtl="1">
                        <a:lnSpc>
                          <a:spcPct val="150000"/>
                        </a:lnSpc>
                        <a:spcAft>
                          <a:spcPts val="0"/>
                        </a:spcAft>
                      </a:pPr>
                      <a:r>
                        <a:rPr lang="ar-IQ" sz="1400" b="1">
                          <a:effectLst/>
                        </a:rPr>
                        <a:t>-</a:t>
                      </a:r>
                      <a:endParaRPr lang="en-US" sz="1100" b="1">
                        <a:effectLst/>
                        <a:latin typeface="Arial"/>
                        <a:ea typeface="Arial"/>
                        <a:cs typeface="Arial"/>
                      </a:endParaRPr>
                    </a:p>
                  </a:txBody>
                  <a:tcPr marL="68580" marR="68580" marT="0" marB="0" anchor="ctr"/>
                </a:tc>
                <a:tc>
                  <a:txBody>
                    <a:bodyPr/>
                    <a:lstStyle/>
                    <a:p>
                      <a:pPr algn="ctr" rtl="1">
                        <a:lnSpc>
                          <a:spcPct val="150000"/>
                        </a:lnSpc>
                        <a:spcAft>
                          <a:spcPts val="0"/>
                        </a:spcAft>
                      </a:pPr>
                      <a:r>
                        <a:rPr lang="ar-IQ" sz="1400" b="1">
                          <a:effectLst/>
                        </a:rPr>
                        <a:t>+</a:t>
                      </a:r>
                      <a:endParaRPr lang="en-US" sz="1100" b="1">
                        <a:effectLst/>
                        <a:latin typeface="Arial"/>
                        <a:ea typeface="Arial"/>
                        <a:cs typeface="Arial"/>
                      </a:endParaRPr>
                    </a:p>
                  </a:txBody>
                  <a:tcPr marL="68580" marR="68580" marT="0" marB="0" anchor="ctr"/>
                </a:tc>
                <a:tc>
                  <a:txBody>
                    <a:bodyPr/>
                    <a:lstStyle/>
                    <a:p>
                      <a:pPr algn="ctr" rtl="1">
                        <a:lnSpc>
                          <a:spcPct val="150000"/>
                        </a:lnSpc>
                        <a:spcAft>
                          <a:spcPts val="0"/>
                        </a:spcAft>
                      </a:pPr>
                      <a:r>
                        <a:rPr lang="ar-IQ" sz="1400" b="1">
                          <a:effectLst/>
                        </a:rPr>
                        <a:t>+</a:t>
                      </a:r>
                      <a:endParaRPr lang="en-US" sz="1100" b="1">
                        <a:effectLst/>
                        <a:latin typeface="Arial"/>
                        <a:ea typeface="Arial"/>
                        <a:cs typeface="Arial"/>
                      </a:endParaRPr>
                    </a:p>
                  </a:txBody>
                  <a:tcPr marL="68580" marR="68580" marT="0" marB="0" anchor="ctr"/>
                </a:tc>
                <a:tc>
                  <a:txBody>
                    <a:bodyPr/>
                    <a:lstStyle/>
                    <a:p>
                      <a:pPr algn="ctr" rtl="1">
                        <a:lnSpc>
                          <a:spcPct val="150000"/>
                        </a:lnSpc>
                        <a:spcAft>
                          <a:spcPts val="0"/>
                        </a:spcAft>
                      </a:pPr>
                      <a:r>
                        <a:rPr lang="ar-IQ" sz="1400" b="1">
                          <a:effectLst/>
                        </a:rPr>
                        <a:t>+</a:t>
                      </a:r>
                      <a:endParaRPr lang="en-US" sz="1100" b="1">
                        <a:effectLst/>
                        <a:latin typeface="Arial"/>
                        <a:ea typeface="Arial"/>
                        <a:cs typeface="Arial"/>
                      </a:endParaRPr>
                    </a:p>
                  </a:txBody>
                  <a:tcPr marL="68580" marR="68580" marT="0" marB="0" anchor="ctr"/>
                </a:tc>
                <a:tc>
                  <a:txBody>
                    <a:bodyPr/>
                    <a:lstStyle/>
                    <a:p>
                      <a:pPr algn="ctr" rtl="1">
                        <a:lnSpc>
                          <a:spcPct val="150000"/>
                        </a:lnSpc>
                        <a:spcAft>
                          <a:spcPts val="0"/>
                        </a:spcAft>
                      </a:pPr>
                      <a:r>
                        <a:rPr lang="ar-IQ" sz="1400" b="1">
                          <a:effectLst/>
                        </a:rPr>
                        <a:t>+</a:t>
                      </a:r>
                      <a:endParaRPr lang="en-US" sz="1100" b="1">
                        <a:effectLst/>
                        <a:latin typeface="Arial"/>
                        <a:ea typeface="Arial"/>
                        <a:cs typeface="Arial"/>
                      </a:endParaRPr>
                    </a:p>
                  </a:txBody>
                  <a:tcPr marL="68580" marR="68580" marT="0" marB="0" anchor="ctr"/>
                </a:tc>
              </a:tr>
              <a:tr h="612068">
                <a:tc>
                  <a:txBody>
                    <a:bodyPr/>
                    <a:lstStyle/>
                    <a:p>
                      <a:pPr algn="ctr" rtl="1">
                        <a:lnSpc>
                          <a:spcPct val="150000"/>
                        </a:lnSpc>
                        <a:spcAft>
                          <a:spcPts val="0"/>
                        </a:spcAft>
                      </a:pPr>
                      <a:r>
                        <a:rPr lang="en-US" sz="1400" b="1">
                          <a:effectLst/>
                        </a:rPr>
                        <a:t>P.31</a:t>
                      </a:r>
                      <a:endParaRPr lang="en-US" sz="1100" b="1">
                        <a:effectLst/>
                        <a:latin typeface="Arial"/>
                        <a:ea typeface="Arial"/>
                        <a:cs typeface="Arial"/>
                      </a:endParaRPr>
                    </a:p>
                  </a:txBody>
                  <a:tcPr marL="68580" marR="68580" marT="0" marB="0" anchor="ctr"/>
                </a:tc>
                <a:tc>
                  <a:txBody>
                    <a:bodyPr/>
                    <a:lstStyle/>
                    <a:p>
                      <a:pPr algn="ctr" rtl="1">
                        <a:lnSpc>
                          <a:spcPct val="150000"/>
                        </a:lnSpc>
                        <a:spcAft>
                          <a:spcPts val="0"/>
                        </a:spcAft>
                      </a:pPr>
                      <a:r>
                        <a:rPr lang="ar-IQ" sz="1400" b="1">
                          <a:effectLst/>
                        </a:rPr>
                        <a:t>+</a:t>
                      </a:r>
                      <a:endParaRPr lang="en-US" sz="1100" b="1">
                        <a:effectLst/>
                        <a:latin typeface="Arial"/>
                        <a:ea typeface="Arial"/>
                        <a:cs typeface="Arial"/>
                      </a:endParaRPr>
                    </a:p>
                  </a:txBody>
                  <a:tcPr marL="68580" marR="68580" marT="0" marB="0" anchor="ctr"/>
                </a:tc>
                <a:tc>
                  <a:txBody>
                    <a:bodyPr/>
                    <a:lstStyle/>
                    <a:p>
                      <a:pPr algn="ctr" rtl="1">
                        <a:lnSpc>
                          <a:spcPct val="150000"/>
                        </a:lnSpc>
                        <a:spcAft>
                          <a:spcPts val="0"/>
                        </a:spcAft>
                      </a:pPr>
                      <a:r>
                        <a:rPr lang="ar-IQ" sz="1400" b="1">
                          <a:effectLst/>
                        </a:rPr>
                        <a:t>+</a:t>
                      </a:r>
                      <a:endParaRPr lang="en-US" sz="1100" b="1">
                        <a:effectLst/>
                        <a:latin typeface="Arial"/>
                        <a:ea typeface="Arial"/>
                        <a:cs typeface="Arial"/>
                      </a:endParaRPr>
                    </a:p>
                  </a:txBody>
                  <a:tcPr marL="68580" marR="68580" marT="0" marB="0" anchor="ctr"/>
                </a:tc>
                <a:tc>
                  <a:txBody>
                    <a:bodyPr/>
                    <a:lstStyle/>
                    <a:p>
                      <a:pPr algn="ctr" rtl="1">
                        <a:lnSpc>
                          <a:spcPct val="150000"/>
                        </a:lnSpc>
                        <a:spcAft>
                          <a:spcPts val="0"/>
                        </a:spcAft>
                      </a:pPr>
                      <a:r>
                        <a:rPr lang="ar-IQ" sz="1400" b="1">
                          <a:effectLst/>
                        </a:rPr>
                        <a:t>+</a:t>
                      </a:r>
                      <a:endParaRPr lang="en-US" sz="1100" b="1">
                        <a:effectLst/>
                        <a:latin typeface="Arial"/>
                        <a:ea typeface="Arial"/>
                        <a:cs typeface="Arial"/>
                      </a:endParaRPr>
                    </a:p>
                  </a:txBody>
                  <a:tcPr marL="68580" marR="68580" marT="0" marB="0" anchor="ctr"/>
                </a:tc>
                <a:tc>
                  <a:txBody>
                    <a:bodyPr/>
                    <a:lstStyle/>
                    <a:p>
                      <a:pPr algn="ctr" rtl="1">
                        <a:lnSpc>
                          <a:spcPct val="150000"/>
                        </a:lnSpc>
                        <a:spcAft>
                          <a:spcPts val="0"/>
                        </a:spcAft>
                      </a:pPr>
                      <a:r>
                        <a:rPr lang="ar-IQ" sz="1400" b="1">
                          <a:effectLst/>
                        </a:rPr>
                        <a:t>/</a:t>
                      </a:r>
                      <a:endParaRPr lang="en-US" sz="1100" b="1">
                        <a:effectLst/>
                        <a:latin typeface="Arial"/>
                        <a:ea typeface="Arial"/>
                        <a:cs typeface="Arial"/>
                      </a:endParaRPr>
                    </a:p>
                  </a:txBody>
                  <a:tcPr marL="68580" marR="68580" marT="0" marB="0" anchor="ctr"/>
                </a:tc>
                <a:tc>
                  <a:txBody>
                    <a:bodyPr/>
                    <a:lstStyle/>
                    <a:p>
                      <a:pPr algn="ctr" rtl="1">
                        <a:lnSpc>
                          <a:spcPct val="150000"/>
                        </a:lnSpc>
                        <a:spcAft>
                          <a:spcPts val="0"/>
                        </a:spcAft>
                      </a:pPr>
                      <a:r>
                        <a:rPr lang="ar-IQ" sz="1400" b="1">
                          <a:effectLst/>
                        </a:rPr>
                        <a:t>+</a:t>
                      </a:r>
                      <a:endParaRPr lang="en-US" sz="1100" b="1">
                        <a:effectLst/>
                        <a:latin typeface="Arial"/>
                        <a:ea typeface="Arial"/>
                        <a:cs typeface="Arial"/>
                      </a:endParaRPr>
                    </a:p>
                  </a:txBody>
                  <a:tcPr marL="68580" marR="68580" marT="0" marB="0" anchor="ctr"/>
                </a:tc>
                <a:tc>
                  <a:txBody>
                    <a:bodyPr/>
                    <a:lstStyle/>
                    <a:p>
                      <a:pPr algn="ctr" rtl="1">
                        <a:lnSpc>
                          <a:spcPct val="150000"/>
                        </a:lnSpc>
                        <a:spcAft>
                          <a:spcPts val="0"/>
                        </a:spcAft>
                      </a:pPr>
                      <a:r>
                        <a:rPr lang="ar-IQ" sz="1400" b="1">
                          <a:effectLst/>
                        </a:rPr>
                        <a:t>+</a:t>
                      </a:r>
                      <a:endParaRPr lang="en-US" sz="1100" b="1">
                        <a:effectLst/>
                        <a:latin typeface="Arial"/>
                        <a:ea typeface="Arial"/>
                        <a:cs typeface="Arial"/>
                      </a:endParaRPr>
                    </a:p>
                  </a:txBody>
                  <a:tcPr marL="68580" marR="68580" marT="0" marB="0" anchor="ctr"/>
                </a:tc>
                <a:tc>
                  <a:txBody>
                    <a:bodyPr/>
                    <a:lstStyle/>
                    <a:p>
                      <a:pPr algn="ctr" rtl="1">
                        <a:lnSpc>
                          <a:spcPct val="150000"/>
                        </a:lnSpc>
                        <a:spcAft>
                          <a:spcPts val="0"/>
                        </a:spcAft>
                      </a:pPr>
                      <a:r>
                        <a:rPr lang="ar-IQ" sz="1400" b="1">
                          <a:effectLst/>
                        </a:rPr>
                        <a:t>+</a:t>
                      </a:r>
                      <a:endParaRPr lang="en-US" sz="1100" b="1">
                        <a:effectLst/>
                        <a:latin typeface="Arial"/>
                        <a:ea typeface="Arial"/>
                        <a:cs typeface="Arial"/>
                      </a:endParaRPr>
                    </a:p>
                  </a:txBody>
                  <a:tcPr marL="68580" marR="68580" marT="0" marB="0" anchor="ctr"/>
                </a:tc>
              </a:tr>
              <a:tr h="612068">
                <a:tc>
                  <a:txBody>
                    <a:bodyPr/>
                    <a:lstStyle/>
                    <a:p>
                      <a:pPr algn="ctr" rtl="1">
                        <a:lnSpc>
                          <a:spcPct val="150000"/>
                        </a:lnSpc>
                        <a:spcAft>
                          <a:spcPts val="0"/>
                        </a:spcAft>
                      </a:pPr>
                      <a:r>
                        <a:rPr lang="en-US" sz="1400" b="1">
                          <a:effectLst/>
                        </a:rPr>
                        <a:t>P.32</a:t>
                      </a:r>
                      <a:endParaRPr lang="en-US" sz="1100" b="1">
                        <a:effectLst/>
                        <a:latin typeface="Arial"/>
                        <a:ea typeface="Arial"/>
                        <a:cs typeface="Arial"/>
                      </a:endParaRPr>
                    </a:p>
                  </a:txBody>
                  <a:tcPr marL="68580" marR="68580" marT="0" marB="0" anchor="ctr"/>
                </a:tc>
                <a:tc>
                  <a:txBody>
                    <a:bodyPr/>
                    <a:lstStyle/>
                    <a:p>
                      <a:pPr algn="ctr" rtl="1">
                        <a:lnSpc>
                          <a:spcPct val="150000"/>
                        </a:lnSpc>
                        <a:spcAft>
                          <a:spcPts val="0"/>
                        </a:spcAft>
                      </a:pPr>
                      <a:r>
                        <a:rPr lang="ar-IQ" sz="1400" b="1">
                          <a:effectLst/>
                        </a:rPr>
                        <a:t>+</a:t>
                      </a:r>
                      <a:endParaRPr lang="en-US" sz="1100" b="1">
                        <a:effectLst/>
                        <a:latin typeface="Arial"/>
                        <a:ea typeface="Arial"/>
                        <a:cs typeface="Arial"/>
                      </a:endParaRPr>
                    </a:p>
                  </a:txBody>
                  <a:tcPr marL="68580" marR="68580" marT="0" marB="0" anchor="ctr"/>
                </a:tc>
                <a:tc>
                  <a:txBody>
                    <a:bodyPr/>
                    <a:lstStyle/>
                    <a:p>
                      <a:pPr algn="ctr" rtl="1">
                        <a:lnSpc>
                          <a:spcPct val="150000"/>
                        </a:lnSpc>
                        <a:spcAft>
                          <a:spcPts val="0"/>
                        </a:spcAft>
                      </a:pPr>
                      <a:r>
                        <a:rPr lang="ar-IQ" sz="1400" b="1">
                          <a:effectLst/>
                        </a:rPr>
                        <a:t>+</a:t>
                      </a:r>
                      <a:endParaRPr lang="en-US" sz="1100" b="1">
                        <a:effectLst/>
                        <a:latin typeface="Arial"/>
                        <a:ea typeface="Arial"/>
                        <a:cs typeface="Arial"/>
                      </a:endParaRPr>
                    </a:p>
                  </a:txBody>
                  <a:tcPr marL="68580" marR="68580" marT="0" marB="0" anchor="ctr"/>
                </a:tc>
                <a:tc>
                  <a:txBody>
                    <a:bodyPr/>
                    <a:lstStyle/>
                    <a:p>
                      <a:pPr algn="ctr" rtl="1">
                        <a:lnSpc>
                          <a:spcPct val="150000"/>
                        </a:lnSpc>
                        <a:spcAft>
                          <a:spcPts val="0"/>
                        </a:spcAft>
                      </a:pPr>
                      <a:r>
                        <a:rPr lang="ar-IQ" sz="1400" b="1">
                          <a:effectLst/>
                        </a:rPr>
                        <a:t>+</a:t>
                      </a:r>
                      <a:endParaRPr lang="en-US" sz="1100" b="1">
                        <a:effectLst/>
                        <a:latin typeface="Arial"/>
                        <a:ea typeface="Arial"/>
                        <a:cs typeface="Arial"/>
                      </a:endParaRPr>
                    </a:p>
                  </a:txBody>
                  <a:tcPr marL="68580" marR="68580" marT="0" marB="0" anchor="ctr"/>
                </a:tc>
                <a:tc>
                  <a:txBody>
                    <a:bodyPr/>
                    <a:lstStyle/>
                    <a:p>
                      <a:pPr algn="ctr" rtl="1">
                        <a:lnSpc>
                          <a:spcPct val="150000"/>
                        </a:lnSpc>
                        <a:spcAft>
                          <a:spcPts val="0"/>
                        </a:spcAft>
                      </a:pPr>
                      <a:r>
                        <a:rPr lang="ar-IQ" sz="1400" b="1">
                          <a:effectLst/>
                        </a:rPr>
                        <a:t>+</a:t>
                      </a:r>
                      <a:endParaRPr lang="en-US" sz="1100" b="1">
                        <a:effectLst/>
                        <a:latin typeface="Arial"/>
                        <a:ea typeface="Arial"/>
                        <a:cs typeface="Arial"/>
                      </a:endParaRPr>
                    </a:p>
                  </a:txBody>
                  <a:tcPr marL="68580" marR="68580" marT="0" marB="0" anchor="ctr"/>
                </a:tc>
                <a:tc>
                  <a:txBody>
                    <a:bodyPr/>
                    <a:lstStyle/>
                    <a:p>
                      <a:pPr algn="ctr" rtl="1">
                        <a:lnSpc>
                          <a:spcPct val="150000"/>
                        </a:lnSpc>
                        <a:spcAft>
                          <a:spcPts val="0"/>
                        </a:spcAft>
                      </a:pPr>
                      <a:r>
                        <a:rPr lang="ar-IQ" sz="1400" b="1">
                          <a:effectLst/>
                        </a:rPr>
                        <a:t>/</a:t>
                      </a:r>
                      <a:endParaRPr lang="en-US" sz="1100" b="1">
                        <a:effectLst/>
                        <a:latin typeface="Arial"/>
                        <a:ea typeface="Arial"/>
                        <a:cs typeface="Arial"/>
                      </a:endParaRPr>
                    </a:p>
                  </a:txBody>
                  <a:tcPr marL="68580" marR="68580" marT="0" marB="0" anchor="ctr"/>
                </a:tc>
                <a:tc>
                  <a:txBody>
                    <a:bodyPr/>
                    <a:lstStyle/>
                    <a:p>
                      <a:pPr algn="ctr" rtl="1">
                        <a:lnSpc>
                          <a:spcPct val="150000"/>
                        </a:lnSpc>
                        <a:spcAft>
                          <a:spcPts val="0"/>
                        </a:spcAft>
                      </a:pPr>
                      <a:r>
                        <a:rPr lang="ar-IQ" sz="1400" b="1">
                          <a:effectLst/>
                        </a:rPr>
                        <a:t>+</a:t>
                      </a:r>
                      <a:endParaRPr lang="en-US" sz="1100" b="1">
                        <a:effectLst/>
                        <a:latin typeface="Arial"/>
                        <a:ea typeface="Arial"/>
                        <a:cs typeface="Arial"/>
                      </a:endParaRPr>
                    </a:p>
                  </a:txBody>
                  <a:tcPr marL="68580" marR="68580" marT="0" marB="0" anchor="ctr"/>
                </a:tc>
                <a:tc>
                  <a:txBody>
                    <a:bodyPr/>
                    <a:lstStyle/>
                    <a:p>
                      <a:pPr algn="ctr" rtl="1">
                        <a:lnSpc>
                          <a:spcPct val="150000"/>
                        </a:lnSpc>
                        <a:spcAft>
                          <a:spcPts val="0"/>
                        </a:spcAft>
                      </a:pPr>
                      <a:r>
                        <a:rPr lang="ar-IQ" sz="1400" b="1">
                          <a:effectLst/>
                        </a:rPr>
                        <a:t>+</a:t>
                      </a:r>
                      <a:endParaRPr lang="en-US" sz="1100" b="1">
                        <a:effectLst/>
                        <a:latin typeface="Arial"/>
                        <a:ea typeface="Arial"/>
                        <a:cs typeface="Arial"/>
                      </a:endParaRPr>
                    </a:p>
                  </a:txBody>
                  <a:tcPr marL="68580" marR="68580" marT="0" marB="0" anchor="ctr"/>
                </a:tc>
              </a:tr>
              <a:tr h="612068">
                <a:tc>
                  <a:txBody>
                    <a:bodyPr/>
                    <a:lstStyle/>
                    <a:p>
                      <a:pPr algn="ctr" rtl="1">
                        <a:lnSpc>
                          <a:spcPct val="150000"/>
                        </a:lnSpc>
                        <a:spcAft>
                          <a:spcPts val="0"/>
                        </a:spcAft>
                      </a:pPr>
                      <a:r>
                        <a:rPr lang="en-US" sz="1400" b="1">
                          <a:effectLst/>
                        </a:rPr>
                        <a:t>P.42</a:t>
                      </a:r>
                      <a:endParaRPr lang="en-US" sz="1100" b="1">
                        <a:effectLst/>
                        <a:latin typeface="Arial"/>
                        <a:ea typeface="Arial"/>
                        <a:cs typeface="Arial"/>
                      </a:endParaRPr>
                    </a:p>
                  </a:txBody>
                  <a:tcPr marL="68580" marR="68580" marT="0" marB="0" anchor="ctr"/>
                </a:tc>
                <a:tc>
                  <a:txBody>
                    <a:bodyPr/>
                    <a:lstStyle/>
                    <a:p>
                      <a:pPr algn="ctr" rtl="1">
                        <a:lnSpc>
                          <a:spcPct val="150000"/>
                        </a:lnSpc>
                        <a:spcAft>
                          <a:spcPts val="0"/>
                        </a:spcAft>
                      </a:pPr>
                      <a:r>
                        <a:rPr lang="ar-IQ" sz="1400" b="1">
                          <a:effectLst/>
                        </a:rPr>
                        <a:t>+</a:t>
                      </a:r>
                      <a:endParaRPr lang="en-US" sz="1100" b="1">
                        <a:effectLst/>
                        <a:latin typeface="Arial"/>
                        <a:ea typeface="Arial"/>
                        <a:cs typeface="Arial"/>
                      </a:endParaRPr>
                    </a:p>
                  </a:txBody>
                  <a:tcPr marL="68580" marR="68580" marT="0" marB="0" anchor="ctr"/>
                </a:tc>
                <a:tc>
                  <a:txBody>
                    <a:bodyPr/>
                    <a:lstStyle/>
                    <a:p>
                      <a:pPr algn="ctr" rtl="1">
                        <a:lnSpc>
                          <a:spcPct val="150000"/>
                        </a:lnSpc>
                        <a:spcAft>
                          <a:spcPts val="0"/>
                        </a:spcAft>
                      </a:pPr>
                      <a:r>
                        <a:rPr lang="ar-IQ" sz="1400" b="1">
                          <a:effectLst/>
                        </a:rPr>
                        <a:t>+</a:t>
                      </a:r>
                      <a:endParaRPr lang="en-US" sz="1100" b="1">
                        <a:effectLst/>
                        <a:latin typeface="Arial"/>
                        <a:ea typeface="Arial"/>
                        <a:cs typeface="Arial"/>
                      </a:endParaRPr>
                    </a:p>
                  </a:txBody>
                  <a:tcPr marL="68580" marR="68580" marT="0" marB="0" anchor="ctr"/>
                </a:tc>
                <a:tc>
                  <a:txBody>
                    <a:bodyPr/>
                    <a:lstStyle/>
                    <a:p>
                      <a:pPr algn="ctr" rtl="1">
                        <a:lnSpc>
                          <a:spcPct val="150000"/>
                        </a:lnSpc>
                        <a:spcAft>
                          <a:spcPts val="0"/>
                        </a:spcAft>
                      </a:pPr>
                      <a:r>
                        <a:rPr lang="ar-IQ" sz="1400" b="1">
                          <a:effectLst/>
                        </a:rPr>
                        <a:t>+</a:t>
                      </a:r>
                      <a:endParaRPr lang="en-US" sz="1100" b="1">
                        <a:effectLst/>
                        <a:latin typeface="Arial"/>
                        <a:ea typeface="Arial"/>
                        <a:cs typeface="Arial"/>
                      </a:endParaRPr>
                    </a:p>
                  </a:txBody>
                  <a:tcPr marL="68580" marR="68580" marT="0" marB="0" anchor="ctr"/>
                </a:tc>
                <a:tc>
                  <a:txBody>
                    <a:bodyPr/>
                    <a:lstStyle/>
                    <a:p>
                      <a:pPr algn="ctr" rtl="1">
                        <a:lnSpc>
                          <a:spcPct val="150000"/>
                        </a:lnSpc>
                        <a:spcAft>
                          <a:spcPts val="0"/>
                        </a:spcAft>
                      </a:pPr>
                      <a:r>
                        <a:rPr lang="ar-IQ" sz="1400" b="1">
                          <a:effectLst/>
                        </a:rPr>
                        <a:t>+</a:t>
                      </a:r>
                      <a:endParaRPr lang="en-US" sz="1100" b="1">
                        <a:effectLst/>
                        <a:latin typeface="Arial"/>
                        <a:ea typeface="Arial"/>
                        <a:cs typeface="Arial"/>
                      </a:endParaRPr>
                    </a:p>
                  </a:txBody>
                  <a:tcPr marL="68580" marR="68580" marT="0" marB="0" anchor="ctr"/>
                </a:tc>
                <a:tc>
                  <a:txBody>
                    <a:bodyPr/>
                    <a:lstStyle/>
                    <a:p>
                      <a:pPr algn="ctr" rtl="1">
                        <a:lnSpc>
                          <a:spcPct val="150000"/>
                        </a:lnSpc>
                        <a:spcAft>
                          <a:spcPts val="0"/>
                        </a:spcAft>
                      </a:pPr>
                      <a:r>
                        <a:rPr lang="ar-IQ" sz="1400" b="1">
                          <a:effectLst/>
                        </a:rPr>
                        <a:t>+</a:t>
                      </a:r>
                      <a:endParaRPr lang="en-US" sz="1100" b="1">
                        <a:effectLst/>
                        <a:latin typeface="Arial"/>
                        <a:ea typeface="Arial"/>
                        <a:cs typeface="Arial"/>
                      </a:endParaRPr>
                    </a:p>
                  </a:txBody>
                  <a:tcPr marL="68580" marR="68580" marT="0" marB="0" anchor="ctr"/>
                </a:tc>
                <a:tc>
                  <a:txBody>
                    <a:bodyPr/>
                    <a:lstStyle/>
                    <a:p>
                      <a:pPr algn="ctr" rtl="1">
                        <a:lnSpc>
                          <a:spcPct val="150000"/>
                        </a:lnSpc>
                        <a:spcAft>
                          <a:spcPts val="0"/>
                        </a:spcAft>
                      </a:pPr>
                      <a:r>
                        <a:rPr lang="ar-IQ" sz="1400" b="1">
                          <a:effectLst/>
                        </a:rPr>
                        <a:t>/</a:t>
                      </a:r>
                      <a:endParaRPr lang="en-US" sz="1100" b="1">
                        <a:effectLst/>
                        <a:latin typeface="Arial"/>
                        <a:ea typeface="Arial"/>
                        <a:cs typeface="Arial"/>
                      </a:endParaRPr>
                    </a:p>
                  </a:txBody>
                  <a:tcPr marL="68580" marR="68580" marT="0" marB="0" anchor="ctr"/>
                </a:tc>
                <a:tc>
                  <a:txBody>
                    <a:bodyPr/>
                    <a:lstStyle/>
                    <a:p>
                      <a:pPr algn="ctr" rtl="1">
                        <a:lnSpc>
                          <a:spcPct val="150000"/>
                        </a:lnSpc>
                        <a:spcAft>
                          <a:spcPts val="0"/>
                        </a:spcAft>
                      </a:pPr>
                      <a:r>
                        <a:rPr lang="ar-IQ" sz="1400" b="1">
                          <a:effectLst/>
                        </a:rPr>
                        <a:t>+</a:t>
                      </a:r>
                      <a:endParaRPr lang="en-US" sz="1100" b="1">
                        <a:effectLst/>
                        <a:latin typeface="Arial"/>
                        <a:ea typeface="Arial"/>
                        <a:cs typeface="Arial"/>
                      </a:endParaRPr>
                    </a:p>
                  </a:txBody>
                  <a:tcPr marL="68580" marR="68580" marT="0" marB="0" anchor="ctr"/>
                </a:tc>
              </a:tr>
              <a:tr h="612068">
                <a:tc>
                  <a:txBody>
                    <a:bodyPr/>
                    <a:lstStyle/>
                    <a:p>
                      <a:pPr algn="ctr" rtl="1">
                        <a:lnSpc>
                          <a:spcPct val="150000"/>
                        </a:lnSpc>
                        <a:spcAft>
                          <a:spcPts val="0"/>
                        </a:spcAft>
                      </a:pPr>
                      <a:r>
                        <a:rPr lang="en-US" sz="1400" b="1">
                          <a:effectLst/>
                        </a:rPr>
                        <a:t>p.44</a:t>
                      </a:r>
                      <a:endParaRPr lang="en-US" sz="1100" b="1">
                        <a:effectLst/>
                        <a:latin typeface="Arial"/>
                        <a:ea typeface="Arial"/>
                        <a:cs typeface="Arial"/>
                      </a:endParaRPr>
                    </a:p>
                  </a:txBody>
                  <a:tcPr marL="68580" marR="68580" marT="0" marB="0" anchor="ctr"/>
                </a:tc>
                <a:tc>
                  <a:txBody>
                    <a:bodyPr/>
                    <a:lstStyle/>
                    <a:p>
                      <a:pPr algn="ctr" rtl="1">
                        <a:lnSpc>
                          <a:spcPct val="150000"/>
                        </a:lnSpc>
                        <a:spcAft>
                          <a:spcPts val="0"/>
                        </a:spcAft>
                      </a:pPr>
                      <a:r>
                        <a:rPr lang="ar-IQ" sz="1400" b="1">
                          <a:effectLst/>
                        </a:rPr>
                        <a:t>+</a:t>
                      </a:r>
                      <a:endParaRPr lang="en-US" sz="1100" b="1">
                        <a:effectLst/>
                        <a:latin typeface="Arial"/>
                        <a:ea typeface="Arial"/>
                        <a:cs typeface="Arial"/>
                      </a:endParaRPr>
                    </a:p>
                  </a:txBody>
                  <a:tcPr marL="68580" marR="68580" marT="0" marB="0" anchor="ctr"/>
                </a:tc>
                <a:tc>
                  <a:txBody>
                    <a:bodyPr/>
                    <a:lstStyle/>
                    <a:p>
                      <a:pPr algn="ctr" rtl="1">
                        <a:lnSpc>
                          <a:spcPct val="150000"/>
                        </a:lnSpc>
                        <a:spcAft>
                          <a:spcPts val="0"/>
                        </a:spcAft>
                      </a:pPr>
                      <a:r>
                        <a:rPr lang="ar-IQ" sz="1400" b="1">
                          <a:effectLst/>
                        </a:rPr>
                        <a:t>+</a:t>
                      </a:r>
                      <a:endParaRPr lang="en-US" sz="1100" b="1">
                        <a:effectLst/>
                        <a:latin typeface="Arial"/>
                        <a:ea typeface="Arial"/>
                        <a:cs typeface="Arial"/>
                      </a:endParaRPr>
                    </a:p>
                  </a:txBody>
                  <a:tcPr marL="68580" marR="68580" marT="0" marB="0" anchor="ctr"/>
                </a:tc>
                <a:tc>
                  <a:txBody>
                    <a:bodyPr/>
                    <a:lstStyle/>
                    <a:p>
                      <a:pPr algn="ctr" rtl="1">
                        <a:lnSpc>
                          <a:spcPct val="150000"/>
                        </a:lnSpc>
                        <a:spcAft>
                          <a:spcPts val="0"/>
                        </a:spcAft>
                      </a:pPr>
                      <a:r>
                        <a:rPr lang="ar-IQ" sz="1400" b="1">
                          <a:effectLst/>
                        </a:rPr>
                        <a:t>+</a:t>
                      </a:r>
                      <a:endParaRPr lang="en-US" sz="1100" b="1">
                        <a:effectLst/>
                        <a:latin typeface="Arial"/>
                        <a:ea typeface="Arial"/>
                        <a:cs typeface="Arial"/>
                      </a:endParaRPr>
                    </a:p>
                  </a:txBody>
                  <a:tcPr marL="68580" marR="68580" marT="0" marB="0" anchor="ctr"/>
                </a:tc>
                <a:tc>
                  <a:txBody>
                    <a:bodyPr/>
                    <a:lstStyle/>
                    <a:p>
                      <a:pPr algn="ctr" rtl="1">
                        <a:lnSpc>
                          <a:spcPct val="150000"/>
                        </a:lnSpc>
                        <a:spcAft>
                          <a:spcPts val="0"/>
                        </a:spcAft>
                      </a:pPr>
                      <a:r>
                        <a:rPr lang="ar-IQ" sz="1400" b="1">
                          <a:effectLst/>
                        </a:rPr>
                        <a:t>+</a:t>
                      </a:r>
                      <a:endParaRPr lang="en-US" sz="1100" b="1">
                        <a:effectLst/>
                        <a:latin typeface="Arial"/>
                        <a:ea typeface="Arial"/>
                        <a:cs typeface="Arial"/>
                      </a:endParaRPr>
                    </a:p>
                  </a:txBody>
                  <a:tcPr marL="68580" marR="68580" marT="0" marB="0" anchor="ctr"/>
                </a:tc>
                <a:tc>
                  <a:txBody>
                    <a:bodyPr/>
                    <a:lstStyle/>
                    <a:p>
                      <a:pPr algn="ctr" rtl="1">
                        <a:lnSpc>
                          <a:spcPct val="150000"/>
                        </a:lnSpc>
                        <a:spcAft>
                          <a:spcPts val="0"/>
                        </a:spcAft>
                      </a:pPr>
                      <a:r>
                        <a:rPr lang="ar-IQ" sz="1400" b="1">
                          <a:effectLst/>
                        </a:rPr>
                        <a:t>+</a:t>
                      </a:r>
                      <a:endParaRPr lang="en-US" sz="1100" b="1">
                        <a:effectLst/>
                        <a:latin typeface="Arial"/>
                        <a:ea typeface="Arial"/>
                        <a:cs typeface="Arial"/>
                      </a:endParaRPr>
                    </a:p>
                  </a:txBody>
                  <a:tcPr marL="68580" marR="68580" marT="0" marB="0" anchor="ctr"/>
                </a:tc>
                <a:tc>
                  <a:txBody>
                    <a:bodyPr/>
                    <a:lstStyle/>
                    <a:p>
                      <a:pPr algn="ctr" rtl="1">
                        <a:lnSpc>
                          <a:spcPct val="150000"/>
                        </a:lnSpc>
                        <a:spcAft>
                          <a:spcPts val="0"/>
                        </a:spcAft>
                      </a:pPr>
                      <a:r>
                        <a:rPr lang="ar-IQ" sz="1400" b="1">
                          <a:effectLst/>
                        </a:rPr>
                        <a:t>+</a:t>
                      </a:r>
                      <a:endParaRPr lang="en-US" sz="1100" b="1">
                        <a:effectLst/>
                        <a:latin typeface="Arial"/>
                        <a:ea typeface="Arial"/>
                        <a:cs typeface="Arial"/>
                      </a:endParaRPr>
                    </a:p>
                  </a:txBody>
                  <a:tcPr marL="68580" marR="68580" marT="0" marB="0" anchor="ctr"/>
                </a:tc>
                <a:tc>
                  <a:txBody>
                    <a:bodyPr/>
                    <a:lstStyle/>
                    <a:p>
                      <a:pPr algn="ctr" rtl="1">
                        <a:lnSpc>
                          <a:spcPct val="150000"/>
                        </a:lnSpc>
                        <a:spcAft>
                          <a:spcPts val="0"/>
                        </a:spcAft>
                      </a:pPr>
                      <a:r>
                        <a:rPr lang="ar-IQ" sz="1400" b="1" dirty="0">
                          <a:effectLst/>
                        </a:rPr>
                        <a:t>/</a:t>
                      </a:r>
                      <a:endParaRPr lang="en-US" sz="1100" b="1" dirty="0">
                        <a:effectLst/>
                        <a:latin typeface="Arial"/>
                        <a:ea typeface="Arial"/>
                        <a:cs typeface="Arial"/>
                      </a:endParaRPr>
                    </a:p>
                  </a:txBody>
                  <a:tcPr marL="68580" marR="68580" marT="0" marB="0" anchor="ctr"/>
                </a:tc>
              </a:tr>
            </a:tbl>
          </a:graphicData>
        </a:graphic>
      </p:graphicFrame>
      <p:sp>
        <p:nvSpPr>
          <p:cNvPr id="5" name="Rectangle 1"/>
          <p:cNvSpPr>
            <a:spLocks noGrp="1" noChangeArrowheads="1"/>
          </p:cNvSpPr>
          <p:nvPr>
            <p:ph type="title"/>
          </p:nvPr>
        </p:nvSpPr>
        <p:spPr bwMode="auto">
          <a:xfrm>
            <a:off x="403084" y="43543"/>
            <a:ext cx="8485015"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IQ" sz="20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جدول (</a:t>
            </a:r>
            <a:r>
              <a:rPr kumimoji="0" lang="en-US" sz="20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9</a:t>
            </a:r>
            <a:r>
              <a:rPr kumimoji="0" lang="ar-IQ" sz="20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التأثير التضادي </a:t>
            </a:r>
            <a:r>
              <a:rPr kumimoji="0" lang="ar-IQ" sz="2000" b="1"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لعزلات</a:t>
            </a:r>
            <a:r>
              <a:rPr kumimoji="0" lang="ar-IQ" sz="20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a:t>
            </a:r>
            <a:r>
              <a:rPr kumimoji="0" lang="en-US" sz="2000" b="1" i="1"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P.mirabilis</a:t>
            </a:r>
            <a:r>
              <a:rPr kumimoji="0" lang="ar-IQ" sz="20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المنتجة </a:t>
            </a:r>
            <a:r>
              <a:rPr kumimoji="0" lang="ar-IQ" sz="2000" b="1"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للبكتريوسين</a:t>
            </a:r>
            <a:r>
              <a:rPr kumimoji="0" lang="ar-IQ" sz="20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على </a:t>
            </a:r>
            <a:r>
              <a:rPr kumimoji="0" lang="ar-IQ" sz="2000" b="1"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العزلات</a:t>
            </a:r>
            <a:r>
              <a:rPr kumimoji="0" lang="ar-IQ" sz="20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الغير منتجة له</a:t>
            </a:r>
            <a:endParaRPr kumimoji="0" lang="en-US" sz="20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IQ" sz="20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الاشارة(+) تشير الى النمو</a:t>
            </a:r>
            <a:endParaRPr kumimoji="0" lang="en-US" sz="20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IQ" sz="20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الاشارة(-) تشير الى تثبيط النمو</a:t>
            </a:r>
            <a:endParaRPr kumimoji="0" lang="en-US" sz="20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IQ" sz="20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الاشارة(/) تشير الى تقليل النمو</a:t>
            </a:r>
            <a:endParaRPr kumimoji="0" lang="ar-IQ" sz="2000" b="1"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901172839"/>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graphicFrame>
        <p:nvGraphicFramePr>
          <p:cNvPr id="4" name="عنصر نائب للمحتوى 3"/>
          <p:cNvGraphicFramePr>
            <a:graphicFrameLocks noGrp="1"/>
          </p:cNvGraphicFramePr>
          <p:nvPr>
            <p:ph idx="1"/>
            <p:extLst>
              <p:ext uri="{D42A27DB-BD31-4B8C-83A1-F6EECF244321}">
                <p14:modId xmlns:p14="http://schemas.microsoft.com/office/powerpoint/2010/main" val="1003567700"/>
              </p:ext>
            </p:extLst>
          </p:nvPr>
        </p:nvGraphicFramePr>
        <p:xfrm>
          <a:off x="1547664" y="1844824"/>
          <a:ext cx="5630159" cy="2952328"/>
        </p:xfrm>
        <a:graphic>
          <a:graphicData uri="http://schemas.openxmlformats.org/drawingml/2006/table">
            <a:tbl>
              <a:tblPr rtl="1" firstRow="1" firstCol="1" bandRow="1">
                <a:tableStyleId>{5C22544A-7EE6-4342-B048-85BDC9FD1C3A}</a:tableStyleId>
              </a:tblPr>
              <a:tblGrid>
                <a:gridCol w="1038546"/>
                <a:gridCol w="1242129"/>
                <a:gridCol w="1055741"/>
                <a:gridCol w="1238002"/>
                <a:gridCol w="1055741"/>
              </a:tblGrid>
              <a:tr h="620077">
                <a:tc>
                  <a:txBody>
                    <a:bodyPr/>
                    <a:lstStyle/>
                    <a:p>
                      <a:pPr algn="ctr" rtl="1">
                        <a:lnSpc>
                          <a:spcPct val="115000"/>
                        </a:lnSpc>
                        <a:spcAft>
                          <a:spcPts val="0"/>
                        </a:spcAft>
                      </a:pPr>
                      <a:r>
                        <a:rPr lang="ar-IQ" sz="2000" b="1">
                          <a:effectLst/>
                        </a:rPr>
                        <a:t>نوع العزلة</a:t>
                      </a:r>
                      <a:endParaRPr lang="en-US" sz="2000" b="1">
                        <a:effectLst/>
                        <a:latin typeface="Arial"/>
                        <a:ea typeface="Arial"/>
                        <a:cs typeface="Arial"/>
                      </a:endParaRPr>
                    </a:p>
                  </a:txBody>
                  <a:tcPr marL="68580" marR="68580" marT="0" marB="0"/>
                </a:tc>
                <a:tc gridSpan="4">
                  <a:txBody>
                    <a:bodyPr/>
                    <a:lstStyle/>
                    <a:p>
                      <a:pPr algn="ctr" rtl="1">
                        <a:lnSpc>
                          <a:spcPct val="115000"/>
                        </a:lnSpc>
                        <a:spcAft>
                          <a:spcPts val="0"/>
                        </a:spcAft>
                      </a:pPr>
                      <a:r>
                        <a:rPr lang="ar-IQ" sz="2000" b="1" dirty="0">
                          <a:effectLst/>
                        </a:rPr>
                        <a:t>طريقة الانتاج</a:t>
                      </a:r>
                      <a:endParaRPr lang="en-US" sz="2000" b="1" dirty="0">
                        <a:effectLst/>
                        <a:latin typeface="Arial"/>
                        <a:ea typeface="Arial"/>
                        <a:cs typeface="Arial"/>
                      </a:endParaRPr>
                    </a:p>
                  </a:txBody>
                  <a:tcPr marL="68580" marR="68580" marT="0" marB="0"/>
                </a:tc>
                <a:tc hMerge="1">
                  <a:txBody>
                    <a:bodyPr/>
                    <a:lstStyle/>
                    <a:p>
                      <a:pPr rtl="1"/>
                      <a:endParaRPr lang="ar-IQ"/>
                    </a:p>
                  </a:txBody>
                  <a:tcPr/>
                </a:tc>
                <a:tc hMerge="1">
                  <a:txBody>
                    <a:bodyPr/>
                    <a:lstStyle/>
                    <a:p>
                      <a:pPr rtl="1"/>
                      <a:endParaRPr lang="ar-IQ"/>
                    </a:p>
                  </a:txBody>
                  <a:tcPr/>
                </a:tc>
                <a:tc hMerge="1">
                  <a:txBody>
                    <a:bodyPr/>
                    <a:lstStyle/>
                    <a:p>
                      <a:pPr rtl="1"/>
                      <a:endParaRPr lang="ar-IQ"/>
                    </a:p>
                  </a:txBody>
                  <a:tcPr/>
                </a:tc>
              </a:tr>
              <a:tr h="804904">
                <a:tc>
                  <a:txBody>
                    <a:bodyPr/>
                    <a:lstStyle/>
                    <a:p>
                      <a:pPr algn="ctr" rtl="1">
                        <a:lnSpc>
                          <a:spcPct val="115000"/>
                        </a:lnSpc>
                        <a:spcAft>
                          <a:spcPts val="0"/>
                        </a:spcAft>
                      </a:pPr>
                      <a:r>
                        <a:rPr lang="ar-IQ" sz="2000" b="1">
                          <a:effectLst/>
                        </a:rPr>
                        <a:t> </a:t>
                      </a:r>
                      <a:endParaRPr lang="en-US" sz="2000" b="1">
                        <a:effectLst/>
                        <a:latin typeface="Arial"/>
                        <a:ea typeface="Arial"/>
                        <a:cs typeface="Arial"/>
                      </a:endParaRPr>
                    </a:p>
                  </a:txBody>
                  <a:tcPr marL="68580" marR="68580" marT="0" marB="0"/>
                </a:tc>
                <a:tc>
                  <a:txBody>
                    <a:bodyPr/>
                    <a:lstStyle/>
                    <a:p>
                      <a:pPr algn="ctr" rtl="1">
                        <a:lnSpc>
                          <a:spcPct val="115000"/>
                        </a:lnSpc>
                        <a:spcAft>
                          <a:spcPts val="0"/>
                        </a:spcAft>
                      </a:pPr>
                      <a:r>
                        <a:rPr lang="ar-IQ" sz="2000" b="1">
                          <a:effectLst/>
                        </a:rPr>
                        <a:t>الالتصاق بالانابيب</a:t>
                      </a:r>
                      <a:endParaRPr lang="en-US" sz="2000" b="1">
                        <a:effectLst/>
                        <a:latin typeface="Arial"/>
                        <a:ea typeface="Arial"/>
                        <a:cs typeface="Arial"/>
                      </a:endParaRPr>
                    </a:p>
                  </a:txBody>
                  <a:tcPr marL="68580" marR="68580" marT="0" marB="0"/>
                </a:tc>
                <a:tc>
                  <a:txBody>
                    <a:bodyPr/>
                    <a:lstStyle/>
                    <a:p>
                      <a:pPr algn="r" rtl="1">
                        <a:lnSpc>
                          <a:spcPct val="115000"/>
                        </a:lnSpc>
                        <a:spcAft>
                          <a:spcPts val="0"/>
                        </a:spcAft>
                      </a:pPr>
                      <a:r>
                        <a:rPr lang="ar-IQ" sz="2000" b="1">
                          <a:effectLst/>
                        </a:rPr>
                        <a:t>النسبة المئوية</a:t>
                      </a:r>
                      <a:endParaRPr lang="en-US" sz="2000" b="1">
                        <a:effectLst/>
                        <a:latin typeface="Arial"/>
                        <a:ea typeface="Arial"/>
                        <a:cs typeface="Arial"/>
                      </a:endParaRPr>
                    </a:p>
                  </a:txBody>
                  <a:tcPr marL="68580" marR="68580" marT="0" marB="0"/>
                </a:tc>
                <a:tc>
                  <a:txBody>
                    <a:bodyPr/>
                    <a:lstStyle/>
                    <a:p>
                      <a:pPr algn="ctr" rtl="1">
                        <a:lnSpc>
                          <a:spcPct val="115000"/>
                        </a:lnSpc>
                        <a:spcAft>
                          <a:spcPts val="0"/>
                        </a:spcAft>
                      </a:pPr>
                      <a:r>
                        <a:rPr lang="ar-IQ" sz="2000" b="1">
                          <a:effectLst/>
                        </a:rPr>
                        <a:t>أحمر الكونغو</a:t>
                      </a:r>
                      <a:endParaRPr lang="en-US" sz="2000" b="1">
                        <a:effectLst/>
                        <a:latin typeface="Arial"/>
                        <a:ea typeface="Arial"/>
                        <a:cs typeface="Arial"/>
                      </a:endParaRPr>
                    </a:p>
                  </a:txBody>
                  <a:tcPr marL="68580" marR="68580" marT="0" marB="0"/>
                </a:tc>
                <a:tc>
                  <a:txBody>
                    <a:bodyPr/>
                    <a:lstStyle/>
                    <a:p>
                      <a:pPr algn="r" rtl="1">
                        <a:lnSpc>
                          <a:spcPct val="115000"/>
                        </a:lnSpc>
                        <a:spcAft>
                          <a:spcPts val="0"/>
                        </a:spcAft>
                      </a:pPr>
                      <a:r>
                        <a:rPr lang="ar-IQ" sz="2000" b="1">
                          <a:effectLst/>
                        </a:rPr>
                        <a:t>النسبة المئوية</a:t>
                      </a:r>
                      <a:endParaRPr lang="en-US" sz="2000" b="1">
                        <a:effectLst/>
                        <a:latin typeface="Arial"/>
                        <a:ea typeface="Arial"/>
                        <a:cs typeface="Arial"/>
                      </a:endParaRPr>
                    </a:p>
                  </a:txBody>
                  <a:tcPr marL="68580" marR="68580" marT="0" marB="0"/>
                </a:tc>
              </a:tr>
              <a:tr h="758234">
                <a:tc>
                  <a:txBody>
                    <a:bodyPr/>
                    <a:lstStyle/>
                    <a:p>
                      <a:pPr algn="ctr" rtl="1">
                        <a:lnSpc>
                          <a:spcPct val="115000"/>
                        </a:lnSpc>
                        <a:spcAft>
                          <a:spcPts val="0"/>
                        </a:spcAft>
                      </a:pPr>
                      <a:r>
                        <a:rPr lang="en-US" sz="2000" b="1">
                          <a:effectLst/>
                        </a:rPr>
                        <a:t>E.coli</a:t>
                      </a:r>
                      <a:endParaRPr lang="en-US" sz="2000" b="1">
                        <a:effectLst/>
                        <a:latin typeface="Arial"/>
                        <a:ea typeface="Arial"/>
                        <a:cs typeface="Arial"/>
                      </a:endParaRPr>
                    </a:p>
                  </a:txBody>
                  <a:tcPr marL="68580" marR="68580" marT="0" marB="0"/>
                </a:tc>
                <a:tc>
                  <a:txBody>
                    <a:bodyPr/>
                    <a:lstStyle/>
                    <a:p>
                      <a:pPr algn="ctr" rtl="1">
                        <a:lnSpc>
                          <a:spcPct val="115000"/>
                        </a:lnSpc>
                        <a:spcAft>
                          <a:spcPts val="0"/>
                        </a:spcAft>
                      </a:pPr>
                      <a:r>
                        <a:rPr lang="en-US" sz="2000" b="1">
                          <a:effectLst/>
                        </a:rPr>
                        <a:t>20</a:t>
                      </a:r>
                      <a:endParaRPr lang="en-US" sz="2000" b="1">
                        <a:effectLst/>
                        <a:latin typeface="Arial"/>
                        <a:ea typeface="Arial"/>
                        <a:cs typeface="Arial"/>
                      </a:endParaRPr>
                    </a:p>
                  </a:txBody>
                  <a:tcPr marL="68580" marR="68580" marT="0" marB="0"/>
                </a:tc>
                <a:tc>
                  <a:txBody>
                    <a:bodyPr/>
                    <a:lstStyle/>
                    <a:p>
                      <a:pPr algn="ctr" rtl="1">
                        <a:lnSpc>
                          <a:spcPct val="115000"/>
                        </a:lnSpc>
                        <a:spcAft>
                          <a:spcPts val="0"/>
                        </a:spcAft>
                      </a:pPr>
                      <a:r>
                        <a:rPr lang="en-US" sz="2000" b="1">
                          <a:effectLst/>
                        </a:rPr>
                        <a:t>83.3</a:t>
                      </a:r>
                      <a:r>
                        <a:rPr lang="ar-IQ" sz="2000" b="1">
                          <a:effectLst/>
                        </a:rPr>
                        <a:t>%</a:t>
                      </a:r>
                      <a:endParaRPr lang="en-US" sz="2000" b="1">
                        <a:effectLst/>
                        <a:latin typeface="Arial"/>
                        <a:ea typeface="Arial"/>
                        <a:cs typeface="Arial"/>
                      </a:endParaRPr>
                    </a:p>
                  </a:txBody>
                  <a:tcPr marL="68580" marR="68580" marT="0" marB="0"/>
                </a:tc>
                <a:tc>
                  <a:txBody>
                    <a:bodyPr/>
                    <a:lstStyle/>
                    <a:p>
                      <a:pPr algn="ctr" rtl="0">
                        <a:lnSpc>
                          <a:spcPct val="115000"/>
                        </a:lnSpc>
                        <a:spcAft>
                          <a:spcPts val="0"/>
                        </a:spcAft>
                      </a:pPr>
                      <a:r>
                        <a:rPr lang="en-US" sz="2000" b="1">
                          <a:effectLst/>
                        </a:rPr>
                        <a:t>21</a:t>
                      </a:r>
                      <a:endParaRPr lang="en-US" sz="2000" b="1">
                        <a:effectLst/>
                        <a:latin typeface="Arial"/>
                        <a:ea typeface="Arial"/>
                        <a:cs typeface="Arial"/>
                      </a:endParaRPr>
                    </a:p>
                  </a:txBody>
                  <a:tcPr marL="68580" marR="68580" marT="0" marB="0"/>
                </a:tc>
                <a:tc>
                  <a:txBody>
                    <a:bodyPr/>
                    <a:lstStyle/>
                    <a:p>
                      <a:pPr algn="ctr" rtl="1">
                        <a:lnSpc>
                          <a:spcPct val="115000"/>
                        </a:lnSpc>
                        <a:spcAft>
                          <a:spcPts val="0"/>
                        </a:spcAft>
                      </a:pPr>
                      <a:r>
                        <a:rPr lang="en-US" sz="2000" b="1">
                          <a:effectLst/>
                        </a:rPr>
                        <a:t>87.5</a:t>
                      </a:r>
                      <a:r>
                        <a:rPr lang="ar-IQ" sz="2000" b="1">
                          <a:effectLst/>
                        </a:rPr>
                        <a:t>%</a:t>
                      </a:r>
                      <a:endParaRPr lang="en-US" sz="2000" b="1">
                        <a:effectLst/>
                        <a:latin typeface="Arial"/>
                        <a:ea typeface="Arial"/>
                        <a:cs typeface="Arial"/>
                      </a:endParaRPr>
                    </a:p>
                  </a:txBody>
                  <a:tcPr marL="68580" marR="68580" marT="0" marB="0"/>
                </a:tc>
              </a:tr>
              <a:tr h="769113">
                <a:tc>
                  <a:txBody>
                    <a:bodyPr/>
                    <a:lstStyle/>
                    <a:p>
                      <a:pPr algn="ctr" rtl="1">
                        <a:lnSpc>
                          <a:spcPct val="115000"/>
                        </a:lnSpc>
                        <a:spcAft>
                          <a:spcPts val="0"/>
                        </a:spcAft>
                      </a:pPr>
                      <a:r>
                        <a:rPr lang="en-US" sz="2000" b="1">
                          <a:effectLst/>
                        </a:rPr>
                        <a:t>P.mirabilis</a:t>
                      </a:r>
                      <a:endParaRPr lang="en-US" sz="2000" b="1">
                        <a:effectLst/>
                        <a:latin typeface="Arial"/>
                        <a:ea typeface="Arial"/>
                        <a:cs typeface="Arial"/>
                      </a:endParaRPr>
                    </a:p>
                  </a:txBody>
                  <a:tcPr marL="68580" marR="68580" marT="0" marB="0"/>
                </a:tc>
                <a:tc>
                  <a:txBody>
                    <a:bodyPr/>
                    <a:lstStyle/>
                    <a:p>
                      <a:pPr algn="ctr" rtl="1">
                        <a:lnSpc>
                          <a:spcPct val="115000"/>
                        </a:lnSpc>
                        <a:spcAft>
                          <a:spcPts val="0"/>
                        </a:spcAft>
                      </a:pPr>
                      <a:r>
                        <a:rPr lang="en-US" sz="2000" b="1">
                          <a:effectLst/>
                        </a:rPr>
                        <a:t>19</a:t>
                      </a:r>
                      <a:endParaRPr lang="en-US" sz="2000" b="1">
                        <a:effectLst/>
                        <a:latin typeface="Arial"/>
                        <a:ea typeface="Arial"/>
                        <a:cs typeface="Arial"/>
                      </a:endParaRPr>
                    </a:p>
                  </a:txBody>
                  <a:tcPr marL="68580" marR="68580" marT="0" marB="0"/>
                </a:tc>
                <a:tc>
                  <a:txBody>
                    <a:bodyPr/>
                    <a:lstStyle/>
                    <a:p>
                      <a:pPr algn="ctr" rtl="1">
                        <a:lnSpc>
                          <a:spcPct val="115000"/>
                        </a:lnSpc>
                        <a:spcAft>
                          <a:spcPts val="0"/>
                        </a:spcAft>
                      </a:pPr>
                      <a:r>
                        <a:rPr lang="en-US" sz="2000" b="1">
                          <a:effectLst/>
                        </a:rPr>
                        <a:t>%95</a:t>
                      </a:r>
                      <a:endParaRPr lang="en-US" sz="2000" b="1">
                        <a:effectLst/>
                        <a:latin typeface="Arial"/>
                        <a:ea typeface="Arial"/>
                        <a:cs typeface="Arial"/>
                      </a:endParaRPr>
                    </a:p>
                  </a:txBody>
                  <a:tcPr marL="68580" marR="68580" marT="0" marB="0"/>
                </a:tc>
                <a:tc>
                  <a:txBody>
                    <a:bodyPr/>
                    <a:lstStyle/>
                    <a:p>
                      <a:pPr algn="ctr" rtl="1">
                        <a:lnSpc>
                          <a:spcPct val="115000"/>
                        </a:lnSpc>
                        <a:spcAft>
                          <a:spcPts val="0"/>
                        </a:spcAft>
                      </a:pPr>
                      <a:r>
                        <a:rPr lang="en-US" sz="2000" b="1">
                          <a:effectLst/>
                        </a:rPr>
                        <a:t>18</a:t>
                      </a:r>
                      <a:endParaRPr lang="en-US" sz="2000" b="1">
                        <a:effectLst/>
                        <a:latin typeface="Arial"/>
                        <a:ea typeface="Arial"/>
                        <a:cs typeface="Arial"/>
                      </a:endParaRPr>
                    </a:p>
                  </a:txBody>
                  <a:tcPr marL="68580" marR="68580" marT="0" marB="0"/>
                </a:tc>
                <a:tc>
                  <a:txBody>
                    <a:bodyPr/>
                    <a:lstStyle/>
                    <a:p>
                      <a:pPr algn="ctr" rtl="1">
                        <a:lnSpc>
                          <a:spcPct val="115000"/>
                        </a:lnSpc>
                        <a:spcAft>
                          <a:spcPts val="0"/>
                        </a:spcAft>
                      </a:pPr>
                      <a:r>
                        <a:rPr lang="en-US" sz="2000" b="1" dirty="0">
                          <a:effectLst/>
                        </a:rPr>
                        <a:t>90</a:t>
                      </a:r>
                      <a:r>
                        <a:rPr lang="ar-IQ" sz="2000" b="1" dirty="0">
                          <a:effectLst/>
                        </a:rPr>
                        <a:t>%</a:t>
                      </a:r>
                      <a:endParaRPr lang="en-US" sz="2000" b="1" dirty="0">
                        <a:effectLst/>
                        <a:latin typeface="Arial"/>
                        <a:ea typeface="Arial"/>
                        <a:cs typeface="Arial"/>
                      </a:endParaRPr>
                    </a:p>
                  </a:txBody>
                  <a:tcPr marL="68580" marR="68580" marT="0" marB="0"/>
                </a:tc>
              </a:tr>
            </a:tbl>
          </a:graphicData>
        </a:graphic>
      </p:graphicFrame>
      <p:sp>
        <p:nvSpPr>
          <p:cNvPr id="5" name="Rectangle 1"/>
          <p:cNvSpPr>
            <a:spLocks noGrp="1" noChangeArrowheads="1"/>
          </p:cNvSpPr>
          <p:nvPr>
            <p:ph type="title"/>
          </p:nvPr>
        </p:nvSpPr>
        <p:spPr bwMode="auto">
          <a:xfrm>
            <a:off x="1115616" y="692696"/>
            <a:ext cx="6104556" cy="677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ar-IQ" sz="20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جدول (</a:t>
            </a:r>
            <a:r>
              <a:rPr kumimoji="0" lang="en-US" sz="20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10</a:t>
            </a:r>
            <a:r>
              <a:rPr kumimoji="0" lang="ar-IQ" sz="20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قابلية </a:t>
            </a:r>
            <a:r>
              <a:rPr kumimoji="0" lang="ar-IQ" sz="2000" b="1"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العزلات</a:t>
            </a:r>
            <a:r>
              <a:rPr kumimoji="0" lang="ar-IQ" sz="20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على انتاج الغشاء الحيوي و النسب المئوية </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116047581"/>
      </p:ext>
    </p:extLst>
  </p:cSld>
  <p:clrMapOvr>
    <a:masterClrMapping/>
  </p:clrMapOvr>
  <p:transition spd="slow">
    <p:wheel spokes="1"/>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graphicFrame>
        <p:nvGraphicFramePr>
          <p:cNvPr id="4" name="عنصر نائب للمحتوى 3"/>
          <p:cNvGraphicFramePr>
            <a:graphicFrameLocks noGrp="1"/>
          </p:cNvGraphicFramePr>
          <p:nvPr>
            <p:ph idx="1"/>
            <p:extLst>
              <p:ext uri="{D42A27DB-BD31-4B8C-83A1-F6EECF244321}">
                <p14:modId xmlns:p14="http://schemas.microsoft.com/office/powerpoint/2010/main" val="421468227"/>
              </p:ext>
            </p:extLst>
          </p:nvPr>
        </p:nvGraphicFramePr>
        <p:xfrm>
          <a:off x="1331640" y="1844824"/>
          <a:ext cx="6162120" cy="3096343"/>
        </p:xfrm>
        <a:graphic>
          <a:graphicData uri="http://schemas.openxmlformats.org/drawingml/2006/table">
            <a:tbl>
              <a:tblPr rtl="1" firstRow="1" firstCol="1" bandRow="1">
                <a:tableStyleId>{5C22544A-7EE6-4342-B048-85BDC9FD1C3A}</a:tableStyleId>
              </a:tblPr>
              <a:tblGrid>
                <a:gridCol w="1578491"/>
                <a:gridCol w="1517753"/>
                <a:gridCol w="1532938"/>
                <a:gridCol w="1532938"/>
              </a:tblGrid>
              <a:tr h="1885799">
                <a:tc>
                  <a:txBody>
                    <a:bodyPr/>
                    <a:lstStyle/>
                    <a:p>
                      <a:pPr algn="ctr" rtl="1">
                        <a:lnSpc>
                          <a:spcPct val="115000"/>
                        </a:lnSpc>
                        <a:spcAft>
                          <a:spcPts val="0"/>
                        </a:spcAft>
                      </a:pPr>
                      <a:r>
                        <a:rPr lang="ar-IQ" sz="2000" dirty="0">
                          <a:effectLst/>
                        </a:rPr>
                        <a:t>نوع </a:t>
                      </a:r>
                      <a:r>
                        <a:rPr lang="ar-IQ" sz="2000" dirty="0" err="1">
                          <a:effectLst/>
                        </a:rPr>
                        <a:t>العزلات</a:t>
                      </a:r>
                      <a:endParaRPr lang="en-US" sz="2000" dirty="0">
                        <a:effectLst/>
                        <a:latin typeface="Arial"/>
                        <a:ea typeface="Arial"/>
                        <a:cs typeface="Arial"/>
                      </a:endParaRPr>
                    </a:p>
                  </a:txBody>
                  <a:tcPr marL="68580" marR="68580" marT="0" marB="0" anchor="ctr"/>
                </a:tc>
                <a:tc>
                  <a:txBody>
                    <a:bodyPr/>
                    <a:lstStyle/>
                    <a:p>
                      <a:pPr algn="ctr" rtl="1">
                        <a:lnSpc>
                          <a:spcPct val="115000"/>
                        </a:lnSpc>
                        <a:spcAft>
                          <a:spcPts val="0"/>
                        </a:spcAft>
                      </a:pPr>
                      <a:r>
                        <a:rPr lang="ar-IQ" sz="2000">
                          <a:effectLst/>
                        </a:rPr>
                        <a:t>عدد العزلات</a:t>
                      </a:r>
                      <a:endParaRPr lang="en-US" sz="2000">
                        <a:effectLst/>
                        <a:latin typeface="Arial"/>
                        <a:ea typeface="Arial"/>
                        <a:cs typeface="Arial"/>
                      </a:endParaRPr>
                    </a:p>
                  </a:txBody>
                  <a:tcPr marL="68580" marR="68580" marT="0" marB="0" anchor="ctr"/>
                </a:tc>
                <a:tc>
                  <a:txBody>
                    <a:bodyPr/>
                    <a:lstStyle/>
                    <a:p>
                      <a:pPr algn="ctr" rtl="1">
                        <a:lnSpc>
                          <a:spcPct val="115000"/>
                        </a:lnSpc>
                        <a:spcAft>
                          <a:spcPts val="0"/>
                        </a:spcAft>
                      </a:pPr>
                      <a:r>
                        <a:rPr lang="ar-IQ" sz="2000">
                          <a:effectLst/>
                        </a:rPr>
                        <a:t>عدد العزلات الموجبة المنتجة للبروتييز</a:t>
                      </a:r>
                      <a:endParaRPr lang="en-US" sz="2000">
                        <a:effectLst/>
                        <a:latin typeface="Arial"/>
                        <a:ea typeface="Arial"/>
                        <a:cs typeface="Arial"/>
                      </a:endParaRPr>
                    </a:p>
                  </a:txBody>
                  <a:tcPr marL="68580" marR="68580" marT="0" marB="0" anchor="ctr"/>
                </a:tc>
                <a:tc>
                  <a:txBody>
                    <a:bodyPr/>
                    <a:lstStyle/>
                    <a:p>
                      <a:pPr algn="ctr" rtl="1">
                        <a:lnSpc>
                          <a:spcPct val="115000"/>
                        </a:lnSpc>
                        <a:spcAft>
                          <a:spcPts val="0"/>
                        </a:spcAft>
                      </a:pPr>
                      <a:r>
                        <a:rPr lang="ar-IQ" sz="2000">
                          <a:effectLst/>
                        </a:rPr>
                        <a:t>النسبة المئوية للعزلات المنتجة للبروتييز</a:t>
                      </a:r>
                      <a:endParaRPr lang="en-US" sz="2000">
                        <a:effectLst/>
                        <a:latin typeface="Arial"/>
                        <a:ea typeface="Arial"/>
                        <a:cs typeface="Arial"/>
                      </a:endParaRPr>
                    </a:p>
                  </a:txBody>
                  <a:tcPr marL="68580" marR="68580" marT="0" marB="0" anchor="ctr"/>
                </a:tc>
              </a:tr>
              <a:tr h="605272">
                <a:tc>
                  <a:txBody>
                    <a:bodyPr/>
                    <a:lstStyle/>
                    <a:p>
                      <a:pPr algn="ctr" rtl="1">
                        <a:lnSpc>
                          <a:spcPct val="115000"/>
                        </a:lnSpc>
                        <a:spcAft>
                          <a:spcPts val="0"/>
                        </a:spcAft>
                      </a:pPr>
                      <a:r>
                        <a:rPr lang="en-US" sz="2000" dirty="0" err="1">
                          <a:effectLst/>
                        </a:rPr>
                        <a:t>P.mirabilis</a:t>
                      </a:r>
                      <a:endParaRPr lang="en-US" sz="2000" dirty="0">
                        <a:effectLst/>
                        <a:latin typeface="Arial"/>
                        <a:ea typeface="Arial"/>
                        <a:cs typeface="Arial"/>
                      </a:endParaRPr>
                    </a:p>
                  </a:txBody>
                  <a:tcPr marL="68580" marR="68580" marT="0" marB="0" anchor="ctr"/>
                </a:tc>
                <a:tc>
                  <a:txBody>
                    <a:bodyPr/>
                    <a:lstStyle/>
                    <a:p>
                      <a:pPr algn="ctr" rtl="1">
                        <a:lnSpc>
                          <a:spcPct val="115000"/>
                        </a:lnSpc>
                        <a:spcAft>
                          <a:spcPts val="0"/>
                        </a:spcAft>
                      </a:pPr>
                      <a:r>
                        <a:rPr lang="en-US" sz="2000">
                          <a:effectLst/>
                        </a:rPr>
                        <a:t>20</a:t>
                      </a:r>
                      <a:endParaRPr lang="en-US" sz="2000">
                        <a:effectLst/>
                        <a:latin typeface="Arial"/>
                        <a:ea typeface="Arial"/>
                        <a:cs typeface="Arial"/>
                      </a:endParaRPr>
                    </a:p>
                  </a:txBody>
                  <a:tcPr marL="68580" marR="68580" marT="0" marB="0" anchor="ctr"/>
                </a:tc>
                <a:tc>
                  <a:txBody>
                    <a:bodyPr/>
                    <a:lstStyle/>
                    <a:p>
                      <a:pPr algn="ctr" rtl="1">
                        <a:lnSpc>
                          <a:spcPct val="115000"/>
                        </a:lnSpc>
                        <a:spcAft>
                          <a:spcPts val="0"/>
                        </a:spcAft>
                      </a:pPr>
                      <a:r>
                        <a:rPr lang="en-US" sz="2000">
                          <a:effectLst/>
                        </a:rPr>
                        <a:t>9</a:t>
                      </a:r>
                      <a:endParaRPr lang="en-US" sz="2000">
                        <a:effectLst/>
                        <a:latin typeface="Arial"/>
                        <a:ea typeface="Arial"/>
                        <a:cs typeface="Arial"/>
                      </a:endParaRPr>
                    </a:p>
                  </a:txBody>
                  <a:tcPr marL="68580" marR="68580" marT="0" marB="0" anchor="ctr"/>
                </a:tc>
                <a:tc>
                  <a:txBody>
                    <a:bodyPr/>
                    <a:lstStyle/>
                    <a:p>
                      <a:pPr algn="ctr" rtl="1">
                        <a:lnSpc>
                          <a:spcPct val="115000"/>
                        </a:lnSpc>
                        <a:spcAft>
                          <a:spcPts val="0"/>
                        </a:spcAft>
                      </a:pPr>
                      <a:r>
                        <a:rPr lang="en-US" sz="2000">
                          <a:effectLst/>
                        </a:rPr>
                        <a:t>%45</a:t>
                      </a:r>
                      <a:endParaRPr lang="en-US" sz="2000">
                        <a:effectLst/>
                        <a:latin typeface="Arial"/>
                        <a:ea typeface="Arial"/>
                        <a:cs typeface="Arial"/>
                      </a:endParaRPr>
                    </a:p>
                  </a:txBody>
                  <a:tcPr marL="68580" marR="68580" marT="0" marB="0" anchor="ctr"/>
                </a:tc>
              </a:tr>
              <a:tr h="605272">
                <a:tc>
                  <a:txBody>
                    <a:bodyPr/>
                    <a:lstStyle/>
                    <a:p>
                      <a:pPr algn="ctr" rtl="1">
                        <a:lnSpc>
                          <a:spcPct val="115000"/>
                        </a:lnSpc>
                        <a:spcAft>
                          <a:spcPts val="0"/>
                        </a:spcAft>
                      </a:pPr>
                      <a:r>
                        <a:rPr lang="en-US" sz="2000">
                          <a:effectLst/>
                        </a:rPr>
                        <a:t>E.coli</a:t>
                      </a:r>
                      <a:endParaRPr lang="en-US" sz="2000">
                        <a:effectLst/>
                        <a:latin typeface="Arial"/>
                        <a:ea typeface="Arial"/>
                        <a:cs typeface="Arial"/>
                      </a:endParaRPr>
                    </a:p>
                  </a:txBody>
                  <a:tcPr marL="68580" marR="68580" marT="0" marB="0" anchor="ctr"/>
                </a:tc>
                <a:tc>
                  <a:txBody>
                    <a:bodyPr/>
                    <a:lstStyle/>
                    <a:p>
                      <a:pPr algn="ctr" rtl="1">
                        <a:lnSpc>
                          <a:spcPct val="115000"/>
                        </a:lnSpc>
                        <a:spcAft>
                          <a:spcPts val="0"/>
                        </a:spcAft>
                      </a:pPr>
                      <a:r>
                        <a:rPr lang="en-US" sz="2000">
                          <a:effectLst/>
                        </a:rPr>
                        <a:t>24</a:t>
                      </a:r>
                      <a:endParaRPr lang="en-US" sz="2000">
                        <a:effectLst/>
                        <a:latin typeface="Arial"/>
                        <a:ea typeface="Arial"/>
                        <a:cs typeface="Arial"/>
                      </a:endParaRPr>
                    </a:p>
                  </a:txBody>
                  <a:tcPr marL="68580" marR="68580" marT="0" marB="0" anchor="ctr"/>
                </a:tc>
                <a:tc>
                  <a:txBody>
                    <a:bodyPr/>
                    <a:lstStyle/>
                    <a:p>
                      <a:pPr algn="ctr" rtl="1">
                        <a:lnSpc>
                          <a:spcPct val="115000"/>
                        </a:lnSpc>
                        <a:spcAft>
                          <a:spcPts val="0"/>
                        </a:spcAft>
                      </a:pPr>
                      <a:r>
                        <a:rPr lang="en-US" sz="2000">
                          <a:effectLst/>
                        </a:rPr>
                        <a:t>0</a:t>
                      </a:r>
                      <a:endParaRPr lang="en-US" sz="2000">
                        <a:effectLst/>
                        <a:latin typeface="Arial"/>
                        <a:ea typeface="Arial"/>
                        <a:cs typeface="Arial"/>
                      </a:endParaRPr>
                    </a:p>
                  </a:txBody>
                  <a:tcPr marL="68580" marR="68580" marT="0" marB="0" anchor="ctr"/>
                </a:tc>
                <a:tc>
                  <a:txBody>
                    <a:bodyPr/>
                    <a:lstStyle/>
                    <a:p>
                      <a:pPr algn="ctr" rtl="1">
                        <a:lnSpc>
                          <a:spcPct val="115000"/>
                        </a:lnSpc>
                        <a:spcAft>
                          <a:spcPts val="0"/>
                        </a:spcAft>
                      </a:pPr>
                      <a:r>
                        <a:rPr lang="en-US" sz="2000" dirty="0">
                          <a:effectLst/>
                        </a:rPr>
                        <a:t>%0</a:t>
                      </a:r>
                      <a:endParaRPr lang="en-US" sz="2000" dirty="0">
                        <a:effectLst/>
                        <a:latin typeface="Arial"/>
                        <a:ea typeface="Arial"/>
                        <a:cs typeface="Arial"/>
                      </a:endParaRPr>
                    </a:p>
                  </a:txBody>
                  <a:tcPr marL="68580" marR="68580" marT="0" marB="0" anchor="ctr"/>
                </a:tc>
              </a:tr>
            </a:tbl>
          </a:graphicData>
        </a:graphic>
      </p:graphicFrame>
      <p:sp>
        <p:nvSpPr>
          <p:cNvPr id="5" name="Rectangle 1"/>
          <p:cNvSpPr>
            <a:spLocks noGrp="1" noChangeArrowheads="1"/>
          </p:cNvSpPr>
          <p:nvPr>
            <p:ph type="title"/>
          </p:nvPr>
        </p:nvSpPr>
        <p:spPr bwMode="auto">
          <a:xfrm>
            <a:off x="1619672" y="980728"/>
            <a:ext cx="5367175"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a:t>
            </a:r>
            <a:r>
              <a:rPr kumimoji="0" lang="ar-IQ" sz="24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جدول (</a:t>
            </a:r>
            <a:r>
              <a:rPr lang="en-US" sz="2400" b="1" dirty="0" smtClean="0">
                <a:latin typeface="Simplified Arabic" pitchFamily="18" charset="-78"/>
                <a:ea typeface="Calibri" pitchFamily="34" charset="0"/>
                <a:cs typeface="Simplified Arabic" pitchFamily="18" charset="-78"/>
              </a:rPr>
              <a:t>11</a:t>
            </a:r>
            <a:r>
              <a:rPr kumimoji="0" lang="ar-IQ" sz="24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اعداد ونسب </a:t>
            </a:r>
            <a:r>
              <a:rPr kumimoji="0" lang="ar-IQ" sz="2400" b="1"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العزلات</a:t>
            </a:r>
            <a:r>
              <a:rPr kumimoji="0" lang="ar-IQ" sz="24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المنتجة </a:t>
            </a:r>
            <a:r>
              <a:rPr kumimoji="0" lang="ar-IQ" sz="2400" b="1" i="0" u="none" strike="noStrike" cap="none" normalizeH="0" baseline="0" dirty="0" err="1" smtClean="0">
                <a:ln>
                  <a:noFill/>
                </a:ln>
                <a:solidFill>
                  <a:schemeClr val="tx1"/>
                </a:solidFill>
                <a:effectLst/>
                <a:latin typeface="Simplified Arabic" pitchFamily="18" charset="-78"/>
                <a:ea typeface="Calibri" pitchFamily="34" charset="0"/>
                <a:cs typeface="Simplified Arabic" pitchFamily="18" charset="-78"/>
              </a:rPr>
              <a:t>للبروتييز</a:t>
            </a:r>
            <a:endParaRPr kumimoji="0" lang="en-US" sz="24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641645495"/>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graphicFrame>
        <p:nvGraphicFramePr>
          <p:cNvPr id="4" name="عنصر نائب للمحتوى 3"/>
          <p:cNvGraphicFramePr>
            <a:graphicFrameLocks noGrp="1"/>
          </p:cNvGraphicFramePr>
          <p:nvPr>
            <p:ph idx="1"/>
            <p:extLst>
              <p:ext uri="{D42A27DB-BD31-4B8C-83A1-F6EECF244321}">
                <p14:modId xmlns:p14="http://schemas.microsoft.com/office/powerpoint/2010/main" val="3080791457"/>
              </p:ext>
            </p:extLst>
          </p:nvPr>
        </p:nvGraphicFramePr>
        <p:xfrm>
          <a:off x="2051720" y="1772816"/>
          <a:ext cx="5445716" cy="2699524"/>
        </p:xfrm>
        <a:graphic>
          <a:graphicData uri="http://schemas.openxmlformats.org/drawingml/2006/table">
            <a:tbl>
              <a:tblPr rtl="1" firstRow="1" firstCol="1" bandRow="1">
                <a:tableStyleId>{5C22544A-7EE6-4342-B048-85BDC9FD1C3A}</a:tableStyleId>
              </a:tblPr>
              <a:tblGrid>
                <a:gridCol w="2105060"/>
                <a:gridCol w="1669936"/>
                <a:gridCol w="1670720"/>
              </a:tblGrid>
              <a:tr h="968048">
                <a:tc>
                  <a:txBody>
                    <a:bodyPr/>
                    <a:lstStyle/>
                    <a:p>
                      <a:pPr algn="ctr" rtl="1">
                        <a:lnSpc>
                          <a:spcPct val="115000"/>
                        </a:lnSpc>
                        <a:spcAft>
                          <a:spcPts val="0"/>
                        </a:spcAft>
                      </a:pPr>
                      <a:r>
                        <a:rPr lang="ar-IQ" sz="2000" b="1" dirty="0">
                          <a:effectLst/>
                        </a:rPr>
                        <a:t>نوع </a:t>
                      </a:r>
                      <a:r>
                        <a:rPr lang="ar-IQ" sz="2000" b="1" dirty="0" err="1">
                          <a:effectLst/>
                        </a:rPr>
                        <a:t>العزلات</a:t>
                      </a:r>
                      <a:endParaRPr lang="en-US" sz="2000" b="1" dirty="0">
                        <a:effectLst/>
                        <a:latin typeface="Arial"/>
                        <a:ea typeface="Arial"/>
                        <a:cs typeface="Arial"/>
                      </a:endParaRPr>
                    </a:p>
                  </a:txBody>
                  <a:tcPr marL="68580" marR="68580" marT="0" marB="0" anchor="ctr"/>
                </a:tc>
                <a:tc>
                  <a:txBody>
                    <a:bodyPr/>
                    <a:lstStyle/>
                    <a:p>
                      <a:pPr algn="ctr" rtl="1">
                        <a:lnSpc>
                          <a:spcPct val="115000"/>
                        </a:lnSpc>
                        <a:spcAft>
                          <a:spcPts val="0"/>
                        </a:spcAft>
                      </a:pPr>
                      <a:r>
                        <a:rPr lang="ar-IQ" sz="2000" b="1">
                          <a:effectLst/>
                        </a:rPr>
                        <a:t>عدد العزلات</a:t>
                      </a:r>
                      <a:endParaRPr lang="en-US" sz="2000" b="1">
                        <a:effectLst/>
                        <a:latin typeface="Arial"/>
                        <a:ea typeface="Arial"/>
                        <a:cs typeface="Arial"/>
                      </a:endParaRPr>
                    </a:p>
                  </a:txBody>
                  <a:tcPr marL="68580" marR="68580" marT="0" marB="0" anchor="ctr"/>
                </a:tc>
                <a:tc>
                  <a:txBody>
                    <a:bodyPr/>
                    <a:lstStyle/>
                    <a:p>
                      <a:pPr algn="ctr" rtl="1">
                        <a:lnSpc>
                          <a:spcPct val="115000"/>
                        </a:lnSpc>
                        <a:spcAft>
                          <a:spcPts val="0"/>
                        </a:spcAft>
                      </a:pPr>
                      <a:r>
                        <a:rPr lang="ar-IQ" sz="2000" b="1">
                          <a:effectLst/>
                        </a:rPr>
                        <a:t>النسبة المئوية</a:t>
                      </a:r>
                      <a:endParaRPr lang="en-US" sz="2000" b="1">
                        <a:effectLst/>
                        <a:latin typeface="Arial"/>
                        <a:ea typeface="Arial"/>
                        <a:cs typeface="Arial"/>
                      </a:endParaRPr>
                    </a:p>
                  </a:txBody>
                  <a:tcPr marL="68580" marR="68580" marT="0" marB="0" anchor="ctr"/>
                </a:tc>
              </a:tr>
              <a:tr h="903650">
                <a:tc>
                  <a:txBody>
                    <a:bodyPr/>
                    <a:lstStyle/>
                    <a:p>
                      <a:pPr algn="ctr" rtl="1">
                        <a:lnSpc>
                          <a:spcPct val="115000"/>
                        </a:lnSpc>
                        <a:spcAft>
                          <a:spcPts val="0"/>
                        </a:spcAft>
                      </a:pPr>
                      <a:r>
                        <a:rPr lang="en-US" sz="2000" b="1">
                          <a:effectLst/>
                        </a:rPr>
                        <a:t>E.coli</a:t>
                      </a:r>
                      <a:endParaRPr lang="en-US" sz="2000" b="1">
                        <a:effectLst/>
                        <a:latin typeface="Arial"/>
                        <a:ea typeface="Arial"/>
                        <a:cs typeface="Arial"/>
                      </a:endParaRPr>
                    </a:p>
                  </a:txBody>
                  <a:tcPr marL="68580" marR="68580" marT="0" marB="0" anchor="ctr"/>
                </a:tc>
                <a:tc>
                  <a:txBody>
                    <a:bodyPr/>
                    <a:lstStyle/>
                    <a:p>
                      <a:pPr algn="ctr" rtl="1">
                        <a:lnSpc>
                          <a:spcPct val="115000"/>
                        </a:lnSpc>
                        <a:spcAft>
                          <a:spcPts val="0"/>
                        </a:spcAft>
                      </a:pPr>
                      <a:r>
                        <a:rPr lang="en-US" sz="2000" b="1">
                          <a:effectLst/>
                        </a:rPr>
                        <a:t>24</a:t>
                      </a:r>
                      <a:endParaRPr lang="en-US" sz="2000" b="1">
                        <a:effectLst/>
                        <a:latin typeface="Arial"/>
                        <a:ea typeface="Arial"/>
                        <a:cs typeface="Arial"/>
                      </a:endParaRPr>
                    </a:p>
                  </a:txBody>
                  <a:tcPr marL="68580" marR="68580" marT="0" marB="0" anchor="ctr"/>
                </a:tc>
                <a:tc>
                  <a:txBody>
                    <a:bodyPr/>
                    <a:lstStyle/>
                    <a:p>
                      <a:pPr algn="ctr" rtl="1">
                        <a:lnSpc>
                          <a:spcPct val="115000"/>
                        </a:lnSpc>
                        <a:spcAft>
                          <a:spcPts val="0"/>
                        </a:spcAft>
                      </a:pPr>
                      <a:r>
                        <a:rPr lang="en-US" sz="2000" b="1">
                          <a:effectLst/>
                        </a:rPr>
                        <a:t>100</a:t>
                      </a:r>
                      <a:r>
                        <a:rPr lang="ar-IQ" sz="2000" b="1">
                          <a:effectLst/>
                        </a:rPr>
                        <a:t>%</a:t>
                      </a:r>
                      <a:endParaRPr lang="en-US" sz="2000" b="1">
                        <a:effectLst/>
                        <a:latin typeface="Arial"/>
                        <a:ea typeface="Arial"/>
                        <a:cs typeface="Arial"/>
                      </a:endParaRPr>
                    </a:p>
                  </a:txBody>
                  <a:tcPr marL="68580" marR="68580" marT="0" marB="0" anchor="ctr"/>
                </a:tc>
              </a:tr>
              <a:tr h="827826">
                <a:tc>
                  <a:txBody>
                    <a:bodyPr/>
                    <a:lstStyle/>
                    <a:p>
                      <a:pPr algn="ctr" rtl="1">
                        <a:lnSpc>
                          <a:spcPct val="115000"/>
                        </a:lnSpc>
                        <a:spcAft>
                          <a:spcPts val="0"/>
                        </a:spcAft>
                      </a:pPr>
                      <a:r>
                        <a:rPr lang="en-US" sz="2000" b="1">
                          <a:effectLst/>
                        </a:rPr>
                        <a:t>P.mirabilis</a:t>
                      </a:r>
                      <a:endParaRPr lang="en-US" sz="2000" b="1">
                        <a:effectLst/>
                        <a:latin typeface="Arial"/>
                        <a:ea typeface="Arial"/>
                        <a:cs typeface="Arial"/>
                      </a:endParaRPr>
                    </a:p>
                  </a:txBody>
                  <a:tcPr marL="68580" marR="68580" marT="0" marB="0" anchor="ctr"/>
                </a:tc>
                <a:tc>
                  <a:txBody>
                    <a:bodyPr/>
                    <a:lstStyle/>
                    <a:p>
                      <a:pPr algn="ctr" rtl="0">
                        <a:lnSpc>
                          <a:spcPct val="115000"/>
                        </a:lnSpc>
                        <a:spcAft>
                          <a:spcPts val="0"/>
                        </a:spcAft>
                      </a:pPr>
                      <a:r>
                        <a:rPr lang="en-US" sz="2000" b="1">
                          <a:effectLst/>
                        </a:rPr>
                        <a:t>17</a:t>
                      </a:r>
                      <a:endParaRPr lang="en-US" sz="2000" b="1">
                        <a:effectLst/>
                        <a:latin typeface="Arial"/>
                        <a:ea typeface="Arial"/>
                        <a:cs typeface="Arial"/>
                      </a:endParaRPr>
                    </a:p>
                  </a:txBody>
                  <a:tcPr marL="68580" marR="68580" marT="0" marB="0" anchor="ctr"/>
                </a:tc>
                <a:tc>
                  <a:txBody>
                    <a:bodyPr/>
                    <a:lstStyle/>
                    <a:p>
                      <a:pPr algn="ctr" rtl="1">
                        <a:lnSpc>
                          <a:spcPct val="115000"/>
                        </a:lnSpc>
                        <a:spcAft>
                          <a:spcPts val="0"/>
                        </a:spcAft>
                      </a:pPr>
                      <a:r>
                        <a:rPr lang="en-US" sz="2000" b="1" dirty="0">
                          <a:effectLst/>
                        </a:rPr>
                        <a:t>85</a:t>
                      </a:r>
                      <a:r>
                        <a:rPr lang="ar-IQ" sz="2000" b="1" dirty="0">
                          <a:effectLst/>
                        </a:rPr>
                        <a:t>%</a:t>
                      </a:r>
                      <a:endParaRPr lang="en-US" sz="2000" b="1" dirty="0">
                        <a:effectLst/>
                        <a:latin typeface="Arial"/>
                        <a:ea typeface="Arial"/>
                        <a:cs typeface="Arial"/>
                      </a:endParaRPr>
                    </a:p>
                  </a:txBody>
                  <a:tcPr marL="68580" marR="68580" marT="0" marB="0" anchor="ctr"/>
                </a:tc>
              </a:tr>
            </a:tbl>
          </a:graphicData>
        </a:graphic>
      </p:graphicFrame>
      <p:sp>
        <p:nvSpPr>
          <p:cNvPr id="5" name="Rectangle 1"/>
          <p:cNvSpPr>
            <a:spLocks noGrp="1" noChangeArrowheads="1"/>
          </p:cNvSpPr>
          <p:nvPr>
            <p:ph type="title"/>
          </p:nvPr>
        </p:nvSpPr>
        <p:spPr bwMode="auto">
          <a:xfrm>
            <a:off x="1763688" y="620688"/>
            <a:ext cx="5832239"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tab pos="3267075" algn="l"/>
                <a:tab pos="3463925" algn="l"/>
              </a:tabLst>
            </a:pPr>
            <a:r>
              <a:rPr kumimoji="0" lang="ar-EG"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جدول (</a:t>
            </a:r>
            <a:r>
              <a:rPr kumimoji="0" lang="en-US"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12</a:t>
            </a:r>
            <a:r>
              <a:rPr kumimoji="0" lang="ar-EG"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قابلية </a:t>
            </a:r>
            <a:r>
              <a:rPr kumimoji="0" lang="ar-EG" sz="2000"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العزلات</a:t>
            </a:r>
            <a:r>
              <a:rPr kumimoji="0" lang="ar-EG"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البكتيرية على الالتصاق و النسب المئوية</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tab pos="3267075" algn="l"/>
                <a:tab pos="3463925" algn="l"/>
              </a:tabLst>
            </a:pP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410777745"/>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graphicFrame>
        <p:nvGraphicFramePr>
          <p:cNvPr id="4" name="عنصر نائب للمحتوى 3"/>
          <p:cNvGraphicFramePr>
            <a:graphicFrameLocks noGrp="1"/>
          </p:cNvGraphicFramePr>
          <p:nvPr>
            <p:ph idx="1"/>
            <p:extLst>
              <p:ext uri="{D42A27DB-BD31-4B8C-83A1-F6EECF244321}">
                <p14:modId xmlns:p14="http://schemas.microsoft.com/office/powerpoint/2010/main" val="3765722704"/>
              </p:ext>
            </p:extLst>
          </p:nvPr>
        </p:nvGraphicFramePr>
        <p:xfrm>
          <a:off x="1043608" y="2276872"/>
          <a:ext cx="7056784" cy="4732020"/>
        </p:xfrm>
        <a:graphic>
          <a:graphicData uri="http://schemas.openxmlformats.org/drawingml/2006/table">
            <a:tbl>
              <a:tblPr rtl="1" firstRow="1" firstCol="1" bandRow="1">
                <a:tableStyleId>{5C22544A-7EE6-4342-B048-85BDC9FD1C3A}</a:tableStyleId>
              </a:tblPr>
              <a:tblGrid>
                <a:gridCol w="1682260"/>
                <a:gridCol w="896942"/>
                <a:gridCol w="896149"/>
                <a:gridCol w="896149"/>
                <a:gridCol w="896149"/>
                <a:gridCol w="896149"/>
                <a:gridCol w="892986"/>
              </a:tblGrid>
              <a:tr h="249628">
                <a:tc>
                  <a:txBody>
                    <a:bodyPr/>
                    <a:lstStyle/>
                    <a:p>
                      <a:pPr algn="ctr" rtl="1">
                        <a:lnSpc>
                          <a:spcPct val="115000"/>
                        </a:lnSpc>
                        <a:spcBef>
                          <a:spcPts val="1000"/>
                        </a:spcBef>
                        <a:spcAft>
                          <a:spcPts val="0"/>
                        </a:spcAft>
                        <a:tabLst>
                          <a:tab pos="863600" algn="l"/>
                        </a:tabLst>
                      </a:pPr>
                      <a:r>
                        <a:rPr lang="ar-SA" sz="1800" b="1" dirty="0">
                          <a:effectLst/>
                        </a:rPr>
                        <a:t>المضادات الحيوية</a:t>
                      </a:r>
                      <a:endParaRPr lang="en-US" sz="1800" b="1" dirty="0">
                        <a:effectLst/>
                        <a:latin typeface="Arial"/>
                        <a:ea typeface="Arial"/>
                        <a:cs typeface="Arial"/>
                      </a:endParaRPr>
                    </a:p>
                  </a:txBody>
                  <a:tcPr marL="62179" marR="62179" marT="0" marB="0" anchor="ctr"/>
                </a:tc>
                <a:tc gridSpan="3">
                  <a:txBody>
                    <a:bodyPr/>
                    <a:lstStyle/>
                    <a:p>
                      <a:pPr algn="ctr" rtl="1">
                        <a:lnSpc>
                          <a:spcPct val="115000"/>
                        </a:lnSpc>
                        <a:spcAft>
                          <a:spcPts val="0"/>
                        </a:spcAft>
                        <a:tabLst>
                          <a:tab pos="863600" algn="l"/>
                        </a:tabLst>
                      </a:pPr>
                      <a:r>
                        <a:rPr lang="en-US" sz="1800" b="1">
                          <a:effectLst/>
                        </a:rPr>
                        <a:t>Ecoli</a:t>
                      </a:r>
                      <a:endParaRPr lang="en-US" sz="1800" b="1">
                        <a:effectLst/>
                        <a:latin typeface="Arial"/>
                        <a:ea typeface="Arial"/>
                        <a:cs typeface="Arial"/>
                      </a:endParaRPr>
                    </a:p>
                  </a:txBody>
                  <a:tcPr marL="62179" marR="62179" marT="0" marB="0" anchor="ctr"/>
                </a:tc>
                <a:tc hMerge="1">
                  <a:txBody>
                    <a:bodyPr/>
                    <a:lstStyle/>
                    <a:p>
                      <a:pPr rtl="1"/>
                      <a:endParaRPr lang="ar-IQ"/>
                    </a:p>
                  </a:txBody>
                  <a:tcPr/>
                </a:tc>
                <a:tc hMerge="1">
                  <a:txBody>
                    <a:bodyPr/>
                    <a:lstStyle/>
                    <a:p>
                      <a:pPr rtl="1"/>
                      <a:endParaRPr lang="ar-IQ"/>
                    </a:p>
                  </a:txBody>
                  <a:tcPr/>
                </a:tc>
                <a:tc gridSpan="3">
                  <a:txBody>
                    <a:bodyPr/>
                    <a:lstStyle/>
                    <a:p>
                      <a:pPr algn="ctr" rtl="1">
                        <a:lnSpc>
                          <a:spcPct val="115000"/>
                        </a:lnSpc>
                        <a:spcAft>
                          <a:spcPts val="0"/>
                        </a:spcAft>
                        <a:tabLst>
                          <a:tab pos="863600" algn="l"/>
                        </a:tabLst>
                      </a:pPr>
                      <a:r>
                        <a:rPr lang="en-US" sz="1800" b="1">
                          <a:effectLst/>
                        </a:rPr>
                        <a:t>P.mirabilis</a:t>
                      </a:r>
                      <a:endParaRPr lang="en-US" sz="1800" b="1">
                        <a:effectLst/>
                        <a:latin typeface="Arial"/>
                        <a:ea typeface="Arial"/>
                        <a:cs typeface="Arial"/>
                      </a:endParaRPr>
                    </a:p>
                  </a:txBody>
                  <a:tcPr marL="62179" marR="62179" marT="0" marB="0" anchor="ctr"/>
                </a:tc>
                <a:tc hMerge="1">
                  <a:txBody>
                    <a:bodyPr/>
                    <a:lstStyle/>
                    <a:p>
                      <a:pPr rtl="1"/>
                      <a:endParaRPr lang="ar-IQ"/>
                    </a:p>
                  </a:txBody>
                  <a:tcPr/>
                </a:tc>
                <a:tc hMerge="1">
                  <a:txBody>
                    <a:bodyPr/>
                    <a:lstStyle/>
                    <a:p>
                      <a:pPr rtl="1"/>
                      <a:endParaRPr lang="ar-IQ"/>
                    </a:p>
                  </a:txBody>
                  <a:tcPr/>
                </a:tc>
              </a:tr>
              <a:tr h="249628">
                <a:tc>
                  <a:txBody>
                    <a:bodyPr/>
                    <a:lstStyle/>
                    <a:p>
                      <a:pPr algn="ctr" rtl="0">
                        <a:lnSpc>
                          <a:spcPct val="115000"/>
                        </a:lnSpc>
                        <a:spcAft>
                          <a:spcPts val="0"/>
                        </a:spcAft>
                        <a:tabLst>
                          <a:tab pos="863600" algn="l"/>
                        </a:tabLst>
                      </a:pPr>
                      <a:r>
                        <a:rPr lang="ar-IQ" sz="1800" b="1" dirty="0">
                          <a:effectLst/>
                        </a:rPr>
                        <a:t>نوع المضاد الحياتي</a:t>
                      </a:r>
                      <a:endParaRPr lang="en-US" sz="1800" b="1" dirty="0">
                        <a:effectLst/>
                        <a:latin typeface="Arial"/>
                        <a:ea typeface="Arial"/>
                        <a:cs typeface="Arial"/>
                      </a:endParaRPr>
                    </a:p>
                  </a:txBody>
                  <a:tcPr marL="62179" marR="62179" marT="0" marB="0" anchor="ctr"/>
                </a:tc>
                <a:tc>
                  <a:txBody>
                    <a:bodyPr/>
                    <a:lstStyle/>
                    <a:p>
                      <a:pPr algn="ctr" rtl="0">
                        <a:lnSpc>
                          <a:spcPct val="115000"/>
                        </a:lnSpc>
                        <a:spcAft>
                          <a:spcPts val="0"/>
                        </a:spcAft>
                        <a:tabLst>
                          <a:tab pos="863600" algn="l"/>
                        </a:tabLst>
                      </a:pPr>
                      <a:r>
                        <a:rPr lang="en-US" sz="1800" b="1">
                          <a:effectLst/>
                        </a:rPr>
                        <a:t>S</a:t>
                      </a:r>
                      <a:endParaRPr lang="en-US" sz="1800" b="1">
                        <a:effectLst/>
                        <a:latin typeface="Arial"/>
                        <a:ea typeface="Arial"/>
                        <a:cs typeface="Arial"/>
                      </a:endParaRPr>
                    </a:p>
                  </a:txBody>
                  <a:tcPr marL="62179" marR="62179" marT="0" marB="0" anchor="ctr"/>
                </a:tc>
                <a:tc>
                  <a:txBody>
                    <a:bodyPr/>
                    <a:lstStyle/>
                    <a:p>
                      <a:pPr algn="ctr" rtl="0">
                        <a:lnSpc>
                          <a:spcPct val="115000"/>
                        </a:lnSpc>
                        <a:spcAft>
                          <a:spcPts val="0"/>
                        </a:spcAft>
                        <a:tabLst>
                          <a:tab pos="863600" algn="l"/>
                        </a:tabLst>
                      </a:pPr>
                      <a:r>
                        <a:rPr lang="en-US" sz="1800" b="1">
                          <a:effectLst/>
                        </a:rPr>
                        <a:t>I</a:t>
                      </a:r>
                      <a:endParaRPr lang="en-US" sz="1800" b="1">
                        <a:effectLst/>
                        <a:latin typeface="Arial"/>
                        <a:ea typeface="Arial"/>
                        <a:cs typeface="Arial"/>
                      </a:endParaRPr>
                    </a:p>
                  </a:txBody>
                  <a:tcPr marL="62179" marR="62179" marT="0" marB="0" anchor="ctr"/>
                </a:tc>
                <a:tc>
                  <a:txBody>
                    <a:bodyPr/>
                    <a:lstStyle/>
                    <a:p>
                      <a:pPr algn="ctr" rtl="1">
                        <a:lnSpc>
                          <a:spcPct val="115000"/>
                        </a:lnSpc>
                        <a:spcAft>
                          <a:spcPts val="0"/>
                        </a:spcAft>
                        <a:tabLst>
                          <a:tab pos="863600" algn="l"/>
                        </a:tabLst>
                      </a:pPr>
                      <a:r>
                        <a:rPr lang="en-US" sz="1800" b="1">
                          <a:effectLst/>
                        </a:rPr>
                        <a:t>R</a:t>
                      </a:r>
                      <a:endParaRPr lang="en-US" sz="1800" b="1">
                        <a:effectLst/>
                        <a:latin typeface="Arial"/>
                        <a:ea typeface="Arial"/>
                        <a:cs typeface="Arial"/>
                      </a:endParaRPr>
                    </a:p>
                  </a:txBody>
                  <a:tcPr marL="62179" marR="62179" marT="0" marB="0" anchor="ctr"/>
                </a:tc>
                <a:tc>
                  <a:txBody>
                    <a:bodyPr/>
                    <a:lstStyle/>
                    <a:p>
                      <a:pPr algn="ctr" rtl="0">
                        <a:lnSpc>
                          <a:spcPct val="115000"/>
                        </a:lnSpc>
                        <a:spcAft>
                          <a:spcPts val="0"/>
                        </a:spcAft>
                        <a:tabLst>
                          <a:tab pos="863600" algn="l"/>
                        </a:tabLst>
                      </a:pPr>
                      <a:r>
                        <a:rPr lang="en-US" sz="1800" b="1">
                          <a:effectLst/>
                        </a:rPr>
                        <a:t>S</a:t>
                      </a:r>
                      <a:endParaRPr lang="en-US" sz="1800" b="1">
                        <a:effectLst/>
                        <a:latin typeface="Arial"/>
                        <a:ea typeface="Arial"/>
                        <a:cs typeface="Arial"/>
                      </a:endParaRPr>
                    </a:p>
                  </a:txBody>
                  <a:tcPr marL="62179" marR="62179" marT="0" marB="0" anchor="ctr"/>
                </a:tc>
                <a:tc>
                  <a:txBody>
                    <a:bodyPr/>
                    <a:lstStyle/>
                    <a:p>
                      <a:pPr algn="ctr" rtl="0">
                        <a:lnSpc>
                          <a:spcPct val="115000"/>
                        </a:lnSpc>
                        <a:spcAft>
                          <a:spcPts val="0"/>
                        </a:spcAft>
                        <a:tabLst>
                          <a:tab pos="863600" algn="l"/>
                        </a:tabLst>
                      </a:pPr>
                      <a:r>
                        <a:rPr lang="en-US" sz="1800" b="1">
                          <a:effectLst/>
                        </a:rPr>
                        <a:t>I</a:t>
                      </a:r>
                      <a:endParaRPr lang="en-US" sz="1800" b="1">
                        <a:effectLst/>
                        <a:latin typeface="Arial"/>
                        <a:ea typeface="Arial"/>
                        <a:cs typeface="Arial"/>
                      </a:endParaRPr>
                    </a:p>
                  </a:txBody>
                  <a:tcPr marL="62179" marR="62179" marT="0" marB="0" anchor="ctr"/>
                </a:tc>
                <a:tc>
                  <a:txBody>
                    <a:bodyPr/>
                    <a:lstStyle/>
                    <a:p>
                      <a:pPr algn="ctr" rtl="1">
                        <a:lnSpc>
                          <a:spcPct val="115000"/>
                        </a:lnSpc>
                        <a:spcAft>
                          <a:spcPts val="0"/>
                        </a:spcAft>
                        <a:tabLst>
                          <a:tab pos="863600" algn="l"/>
                        </a:tabLst>
                      </a:pPr>
                      <a:r>
                        <a:rPr lang="en-US" sz="1800" b="1">
                          <a:effectLst/>
                        </a:rPr>
                        <a:t>R</a:t>
                      </a:r>
                      <a:endParaRPr lang="en-US" sz="1800" b="1">
                        <a:effectLst/>
                        <a:latin typeface="Arial"/>
                        <a:ea typeface="Arial"/>
                        <a:cs typeface="Arial"/>
                      </a:endParaRPr>
                    </a:p>
                  </a:txBody>
                  <a:tcPr marL="62179" marR="62179" marT="0" marB="0" anchor="ctr"/>
                </a:tc>
              </a:tr>
              <a:tr h="249628">
                <a:tc>
                  <a:txBody>
                    <a:bodyPr/>
                    <a:lstStyle/>
                    <a:p>
                      <a:pPr algn="ctr" rtl="0">
                        <a:lnSpc>
                          <a:spcPct val="115000"/>
                        </a:lnSpc>
                        <a:spcAft>
                          <a:spcPts val="0"/>
                        </a:spcAft>
                        <a:tabLst>
                          <a:tab pos="863600" algn="l"/>
                        </a:tabLst>
                      </a:pPr>
                      <a:r>
                        <a:rPr lang="en-US" sz="1800" b="1" dirty="0">
                          <a:effectLst/>
                        </a:rPr>
                        <a:t>Ampicillin</a:t>
                      </a:r>
                      <a:endParaRPr lang="en-US" sz="1800" b="1" dirty="0">
                        <a:effectLst/>
                        <a:latin typeface="Arial"/>
                        <a:ea typeface="Arial"/>
                        <a:cs typeface="Arial"/>
                      </a:endParaRPr>
                    </a:p>
                  </a:txBody>
                  <a:tcPr marL="62179" marR="62179" marT="0" marB="0" anchor="ctr"/>
                </a:tc>
                <a:tc>
                  <a:txBody>
                    <a:bodyPr/>
                    <a:lstStyle/>
                    <a:p>
                      <a:pPr algn="ctr" rtl="0">
                        <a:lnSpc>
                          <a:spcPct val="115000"/>
                        </a:lnSpc>
                        <a:spcAft>
                          <a:spcPts val="0"/>
                        </a:spcAft>
                        <a:tabLst>
                          <a:tab pos="863600" algn="l"/>
                        </a:tabLst>
                      </a:pPr>
                      <a:r>
                        <a:rPr lang="en-US" sz="1800" b="1">
                          <a:effectLst/>
                        </a:rPr>
                        <a:t>0</a:t>
                      </a:r>
                      <a:endParaRPr lang="en-US" sz="1800" b="1">
                        <a:effectLst/>
                        <a:latin typeface="Arial"/>
                        <a:ea typeface="Arial"/>
                        <a:cs typeface="Arial"/>
                      </a:endParaRPr>
                    </a:p>
                  </a:txBody>
                  <a:tcPr marL="62179" marR="62179" marT="0" marB="0" anchor="ctr"/>
                </a:tc>
                <a:tc>
                  <a:txBody>
                    <a:bodyPr/>
                    <a:lstStyle/>
                    <a:p>
                      <a:pPr algn="ctr" rtl="0">
                        <a:lnSpc>
                          <a:spcPct val="115000"/>
                        </a:lnSpc>
                        <a:spcAft>
                          <a:spcPts val="0"/>
                        </a:spcAft>
                        <a:tabLst>
                          <a:tab pos="863600" algn="l"/>
                        </a:tabLst>
                      </a:pPr>
                      <a:r>
                        <a:rPr lang="en-US" sz="1800" b="1">
                          <a:effectLst/>
                        </a:rPr>
                        <a:t>0</a:t>
                      </a:r>
                      <a:endParaRPr lang="en-US" sz="1800" b="1">
                        <a:effectLst/>
                        <a:latin typeface="Arial"/>
                        <a:ea typeface="Arial"/>
                        <a:cs typeface="Arial"/>
                      </a:endParaRPr>
                    </a:p>
                  </a:txBody>
                  <a:tcPr marL="62179" marR="62179" marT="0" marB="0" anchor="ctr"/>
                </a:tc>
                <a:tc>
                  <a:txBody>
                    <a:bodyPr/>
                    <a:lstStyle/>
                    <a:p>
                      <a:pPr algn="ctr" rtl="0">
                        <a:lnSpc>
                          <a:spcPct val="115000"/>
                        </a:lnSpc>
                        <a:spcAft>
                          <a:spcPts val="0"/>
                        </a:spcAft>
                        <a:tabLst>
                          <a:tab pos="863600" algn="l"/>
                        </a:tabLst>
                      </a:pPr>
                      <a:r>
                        <a:rPr lang="en-US" sz="1800" b="1">
                          <a:effectLst/>
                        </a:rPr>
                        <a:t>%100</a:t>
                      </a:r>
                      <a:endParaRPr lang="en-US" sz="1800" b="1">
                        <a:effectLst/>
                        <a:latin typeface="Arial"/>
                        <a:ea typeface="Arial"/>
                        <a:cs typeface="Arial"/>
                      </a:endParaRPr>
                    </a:p>
                  </a:txBody>
                  <a:tcPr marL="62179" marR="62179" marT="0" marB="0" anchor="ctr"/>
                </a:tc>
                <a:tc>
                  <a:txBody>
                    <a:bodyPr/>
                    <a:lstStyle/>
                    <a:p>
                      <a:pPr algn="ctr" rtl="1">
                        <a:lnSpc>
                          <a:spcPct val="115000"/>
                        </a:lnSpc>
                        <a:spcAft>
                          <a:spcPts val="0"/>
                        </a:spcAft>
                        <a:tabLst>
                          <a:tab pos="863600" algn="l"/>
                        </a:tabLst>
                      </a:pPr>
                      <a:r>
                        <a:rPr lang="en-US" sz="1800" b="1">
                          <a:effectLst/>
                        </a:rPr>
                        <a:t>0</a:t>
                      </a:r>
                      <a:endParaRPr lang="en-US" sz="1800" b="1">
                        <a:effectLst/>
                        <a:latin typeface="Arial"/>
                        <a:ea typeface="Arial"/>
                        <a:cs typeface="Arial"/>
                      </a:endParaRPr>
                    </a:p>
                  </a:txBody>
                  <a:tcPr marL="62179" marR="62179" marT="0" marB="0" anchor="ctr"/>
                </a:tc>
                <a:tc>
                  <a:txBody>
                    <a:bodyPr/>
                    <a:lstStyle/>
                    <a:p>
                      <a:pPr algn="ctr" rtl="1">
                        <a:lnSpc>
                          <a:spcPct val="115000"/>
                        </a:lnSpc>
                        <a:spcAft>
                          <a:spcPts val="0"/>
                        </a:spcAft>
                        <a:tabLst>
                          <a:tab pos="863600" algn="l"/>
                        </a:tabLst>
                      </a:pPr>
                      <a:r>
                        <a:rPr lang="en-US" sz="1800" b="1">
                          <a:effectLst/>
                        </a:rPr>
                        <a:t>0</a:t>
                      </a:r>
                      <a:endParaRPr lang="en-US" sz="1800" b="1">
                        <a:effectLst/>
                        <a:latin typeface="Arial"/>
                        <a:ea typeface="Arial"/>
                        <a:cs typeface="Arial"/>
                      </a:endParaRPr>
                    </a:p>
                  </a:txBody>
                  <a:tcPr marL="62179" marR="62179" marT="0" marB="0" anchor="ctr"/>
                </a:tc>
                <a:tc>
                  <a:txBody>
                    <a:bodyPr/>
                    <a:lstStyle/>
                    <a:p>
                      <a:pPr algn="ctr" rtl="1">
                        <a:lnSpc>
                          <a:spcPct val="115000"/>
                        </a:lnSpc>
                        <a:spcAft>
                          <a:spcPts val="0"/>
                        </a:spcAft>
                        <a:tabLst>
                          <a:tab pos="863600" algn="l"/>
                        </a:tabLst>
                      </a:pPr>
                      <a:r>
                        <a:rPr lang="en-US" sz="1800" b="1">
                          <a:effectLst/>
                        </a:rPr>
                        <a:t>100</a:t>
                      </a:r>
                      <a:r>
                        <a:rPr lang="ar-IQ" sz="1800" b="1">
                          <a:effectLst/>
                        </a:rPr>
                        <a:t>%</a:t>
                      </a:r>
                      <a:endParaRPr lang="en-US" sz="1800" b="1">
                        <a:effectLst/>
                        <a:latin typeface="Arial"/>
                        <a:ea typeface="Arial"/>
                        <a:cs typeface="Arial"/>
                      </a:endParaRPr>
                    </a:p>
                  </a:txBody>
                  <a:tcPr marL="62179" marR="62179" marT="0" marB="0" anchor="ctr"/>
                </a:tc>
              </a:tr>
              <a:tr h="249628">
                <a:tc>
                  <a:txBody>
                    <a:bodyPr/>
                    <a:lstStyle/>
                    <a:p>
                      <a:pPr algn="ctr" rtl="0">
                        <a:lnSpc>
                          <a:spcPct val="115000"/>
                        </a:lnSpc>
                        <a:spcAft>
                          <a:spcPts val="0"/>
                        </a:spcAft>
                        <a:tabLst>
                          <a:tab pos="209550" algn="l"/>
                          <a:tab pos="560070" algn="ctr"/>
                          <a:tab pos="863600" algn="l"/>
                        </a:tabLst>
                      </a:pPr>
                      <a:r>
                        <a:rPr lang="en-US" sz="1800" b="1" dirty="0" err="1">
                          <a:effectLst/>
                        </a:rPr>
                        <a:t>Aztreonam</a:t>
                      </a:r>
                      <a:endParaRPr lang="en-US" sz="1800" b="1" dirty="0">
                        <a:effectLst/>
                        <a:latin typeface="Arial"/>
                        <a:ea typeface="Arial"/>
                        <a:cs typeface="Arial"/>
                      </a:endParaRPr>
                    </a:p>
                  </a:txBody>
                  <a:tcPr marL="62179" marR="62179" marT="0" marB="0" anchor="ctr"/>
                </a:tc>
                <a:tc>
                  <a:txBody>
                    <a:bodyPr/>
                    <a:lstStyle/>
                    <a:p>
                      <a:pPr algn="ctr" rtl="1">
                        <a:lnSpc>
                          <a:spcPct val="115000"/>
                        </a:lnSpc>
                        <a:spcAft>
                          <a:spcPts val="0"/>
                        </a:spcAft>
                        <a:tabLst>
                          <a:tab pos="863600" algn="l"/>
                        </a:tabLst>
                      </a:pPr>
                      <a:r>
                        <a:rPr lang="en-US" sz="1800" b="1">
                          <a:effectLst/>
                        </a:rPr>
                        <a:t>33.3</a:t>
                      </a:r>
                      <a:r>
                        <a:rPr lang="ar-IQ" sz="1800" b="1">
                          <a:effectLst/>
                        </a:rPr>
                        <a:t>%</a:t>
                      </a:r>
                      <a:endParaRPr lang="en-US" sz="1800" b="1">
                        <a:effectLst/>
                        <a:latin typeface="Arial"/>
                        <a:ea typeface="Arial"/>
                        <a:cs typeface="Arial"/>
                      </a:endParaRPr>
                    </a:p>
                  </a:txBody>
                  <a:tcPr marL="62179" marR="62179" marT="0" marB="0" anchor="ctr"/>
                </a:tc>
                <a:tc>
                  <a:txBody>
                    <a:bodyPr/>
                    <a:lstStyle/>
                    <a:p>
                      <a:pPr algn="ctr" rtl="0">
                        <a:lnSpc>
                          <a:spcPct val="115000"/>
                        </a:lnSpc>
                        <a:spcAft>
                          <a:spcPts val="0"/>
                        </a:spcAft>
                        <a:tabLst>
                          <a:tab pos="863600" algn="l"/>
                        </a:tabLst>
                      </a:pPr>
                      <a:r>
                        <a:rPr lang="en-US" sz="1800" b="1">
                          <a:effectLst/>
                        </a:rPr>
                        <a:t>%12.5</a:t>
                      </a:r>
                      <a:endParaRPr lang="en-US" sz="1800" b="1">
                        <a:effectLst/>
                        <a:latin typeface="Arial"/>
                        <a:ea typeface="Arial"/>
                        <a:cs typeface="Arial"/>
                      </a:endParaRPr>
                    </a:p>
                  </a:txBody>
                  <a:tcPr marL="62179" marR="62179" marT="0" marB="0" anchor="ctr"/>
                </a:tc>
                <a:tc>
                  <a:txBody>
                    <a:bodyPr/>
                    <a:lstStyle/>
                    <a:p>
                      <a:pPr algn="ctr" rtl="0">
                        <a:lnSpc>
                          <a:spcPct val="115000"/>
                        </a:lnSpc>
                        <a:spcAft>
                          <a:spcPts val="0"/>
                        </a:spcAft>
                        <a:tabLst>
                          <a:tab pos="863600" algn="l"/>
                        </a:tabLst>
                      </a:pPr>
                      <a:r>
                        <a:rPr lang="en-US" sz="1800" b="1">
                          <a:effectLst/>
                        </a:rPr>
                        <a:t>%54.2</a:t>
                      </a:r>
                      <a:endParaRPr lang="en-US" sz="1800" b="1">
                        <a:effectLst/>
                        <a:latin typeface="Arial"/>
                        <a:ea typeface="Arial"/>
                        <a:cs typeface="Arial"/>
                      </a:endParaRPr>
                    </a:p>
                  </a:txBody>
                  <a:tcPr marL="62179" marR="62179" marT="0" marB="0" anchor="ctr"/>
                </a:tc>
                <a:tc>
                  <a:txBody>
                    <a:bodyPr/>
                    <a:lstStyle/>
                    <a:p>
                      <a:pPr algn="ctr" rtl="1">
                        <a:lnSpc>
                          <a:spcPct val="115000"/>
                        </a:lnSpc>
                        <a:spcAft>
                          <a:spcPts val="0"/>
                        </a:spcAft>
                        <a:tabLst>
                          <a:tab pos="863600" algn="l"/>
                        </a:tabLst>
                      </a:pPr>
                      <a:r>
                        <a:rPr lang="en-US" sz="1800" b="1">
                          <a:effectLst/>
                        </a:rPr>
                        <a:t>%15</a:t>
                      </a:r>
                      <a:endParaRPr lang="en-US" sz="1800" b="1">
                        <a:effectLst/>
                        <a:latin typeface="Arial"/>
                        <a:ea typeface="Arial"/>
                        <a:cs typeface="Arial"/>
                      </a:endParaRPr>
                    </a:p>
                  </a:txBody>
                  <a:tcPr marL="62179" marR="62179" marT="0" marB="0" anchor="ctr"/>
                </a:tc>
                <a:tc>
                  <a:txBody>
                    <a:bodyPr/>
                    <a:lstStyle/>
                    <a:p>
                      <a:pPr algn="ctr" rtl="1">
                        <a:lnSpc>
                          <a:spcPct val="115000"/>
                        </a:lnSpc>
                        <a:spcAft>
                          <a:spcPts val="0"/>
                        </a:spcAft>
                        <a:tabLst>
                          <a:tab pos="863600" algn="l"/>
                        </a:tabLst>
                      </a:pPr>
                      <a:r>
                        <a:rPr lang="en-US" sz="1800" b="1">
                          <a:effectLst/>
                        </a:rPr>
                        <a:t>%10</a:t>
                      </a:r>
                      <a:endParaRPr lang="en-US" sz="1800" b="1">
                        <a:effectLst/>
                        <a:latin typeface="Arial"/>
                        <a:ea typeface="Arial"/>
                        <a:cs typeface="Arial"/>
                      </a:endParaRPr>
                    </a:p>
                  </a:txBody>
                  <a:tcPr marL="62179" marR="62179" marT="0" marB="0" anchor="ctr"/>
                </a:tc>
                <a:tc>
                  <a:txBody>
                    <a:bodyPr/>
                    <a:lstStyle/>
                    <a:p>
                      <a:pPr algn="ctr" rtl="1">
                        <a:lnSpc>
                          <a:spcPct val="115000"/>
                        </a:lnSpc>
                        <a:spcAft>
                          <a:spcPts val="0"/>
                        </a:spcAft>
                        <a:tabLst>
                          <a:tab pos="863600" algn="l"/>
                        </a:tabLst>
                      </a:pPr>
                      <a:r>
                        <a:rPr lang="en-US" sz="1800" b="1">
                          <a:effectLst/>
                        </a:rPr>
                        <a:t>75</a:t>
                      </a:r>
                      <a:r>
                        <a:rPr lang="ar-IQ" sz="1800" b="1">
                          <a:effectLst/>
                        </a:rPr>
                        <a:t> %</a:t>
                      </a:r>
                      <a:endParaRPr lang="en-US" sz="1800" b="1">
                        <a:effectLst/>
                        <a:latin typeface="Arial"/>
                        <a:ea typeface="Arial"/>
                        <a:cs typeface="Arial"/>
                      </a:endParaRPr>
                    </a:p>
                  </a:txBody>
                  <a:tcPr marL="62179" marR="62179" marT="0" marB="0" anchor="ctr"/>
                </a:tc>
              </a:tr>
              <a:tr h="249628">
                <a:tc>
                  <a:txBody>
                    <a:bodyPr/>
                    <a:lstStyle/>
                    <a:p>
                      <a:pPr algn="ctr" rtl="0">
                        <a:lnSpc>
                          <a:spcPct val="115000"/>
                        </a:lnSpc>
                        <a:spcAft>
                          <a:spcPts val="0"/>
                        </a:spcAft>
                        <a:tabLst>
                          <a:tab pos="863600" algn="l"/>
                        </a:tabLst>
                      </a:pPr>
                      <a:r>
                        <a:rPr lang="en-US" sz="1800" b="1" dirty="0" err="1">
                          <a:effectLst/>
                        </a:rPr>
                        <a:t>Cefotaxime</a:t>
                      </a:r>
                      <a:endParaRPr lang="en-US" sz="1800" b="1" dirty="0">
                        <a:effectLst/>
                        <a:latin typeface="Arial"/>
                        <a:ea typeface="Arial"/>
                        <a:cs typeface="Arial"/>
                      </a:endParaRPr>
                    </a:p>
                  </a:txBody>
                  <a:tcPr marL="62179" marR="62179" marT="0" marB="0" anchor="ctr"/>
                </a:tc>
                <a:tc>
                  <a:txBody>
                    <a:bodyPr/>
                    <a:lstStyle/>
                    <a:p>
                      <a:pPr algn="ctr" rtl="1">
                        <a:lnSpc>
                          <a:spcPct val="115000"/>
                        </a:lnSpc>
                        <a:spcAft>
                          <a:spcPts val="0"/>
                        </a:spcAft>
                        <a:tabLst>
                          <a:tab pos="863600" algn="l"/>
                        </a:tabLst>
                      </a:pPr>
                      <a:r>
                        <a:rPr lang="en-US" sz="1800" b="1">
                          <a:effectLst/>
                        </a:rPr>
                        <a:t>4</a:t>
                      </a:r>
                      <a:r>
                        <a:rPr lang="ar-IQ" sz="1800" b="1">
                          <a:effectLst/>
                        </a:rPr>
                        <a:t>%</a:t>
                      </a:r>
                      <a:endParaRPr lang="en-US" sz="1800" b="1">
                        <a:effectLst/>
                        <a:latin typeface="Arial"/>
                        <a:ea typeface="Arial"/>
                        <a:cs typeface="Arial"/>
                      </a:endParaRPr>
                    </a:p>
                  </a:txBody>
                  <a:tcPr marL="62179" marR="62179" marT="0" marB="0" anchor="ctr"/>
                </a:tc>
                <a:tc>
                  <a:txBody>
                    <a:bodyPr/>
                    <a:lstStyle/>
                    <a:p>
                      <a:pPr algn="ctr" rtl="0">
                        <a:lnSpc>
                          <a:spcPct val="115000"/>
                        </a:lnSpc>
                        <a:spcAft>
                          <a:spcPts val="0"/>
                        </a:spcAft>
                        <a:tabLst>
                          <a:tab pos="863600" algn="l"/>
                        </a:tabLst>
                      </a:pPr>
                      <a:r>
                        <a:rPr lang="en-US" sz="1800" b="1">
                          <a:effectLst/>
                        </a:rPr>
                        <a:t>%13</a:t>
                      </a:r>
                      <a:endParaRPr lang="en-US" sz="1800" b="1">
                        <a:effectLst/>
                        <a:latin typeface="Arial"/>
                        <a:ea typeface="Arial"/>
                        <a:cs typeface="Arial"/>
                      </a:endParaRPr>
                    </a:p>
                  </a:txBody>
                  <a:tcPr marL="62179" marR="62179" marT="0" marB="0" anchor="ctr"/>
                </a:tc>
                <a:tc>
                  <a:txBody>
                    <a:bodyPr/>
                    <a:lstStyle/>
                    <a:p>
                      <a:pPr algn="ctr" rtl="1">
                        <a:lnSpc>
                          <a:spcPct val="115000"/>
                        </a:lnSpc>
                        <a:spcAft>
                          <a:spcPts val="0"/>
                        </a:spcAft>
                        <a:tabLst>
                          <a:tab pos="863600" algn="l"/>
                        </a:tabLst>
                      </a:pPr>
                      <a:r>
                        <a:rPr lang="en-US" sz="1800" b="1">
                          <a:effectLst/>
                        </a:rPr>
                        <a:t>%83</a:t>
                      </a:r>
                      <a:endParaRPr lang="en-US" sz="1800" b="1">
                        <a:effectLst/>
                        <a:latin typeface="Arial"/>
                        <a:ea typeface="Arial"/>
                        <a:cs typeface="Arial"/>
                      </a:endParaRPr>
                    </a:p>
                  </a:txBody>
                  <a:tcPr marL="62179" marR="62179" marT="0" marB="0" anchor="ctr"/>
                </a:tc>
                <a:tc>
                  <a:txBody>
                    <a:bodyPr/>
                    <a:lstStyle/>
                    <a:p>
                      <a:pPr algn="ctr" rtl="1">
                        <a:lnSpc>
                          <a:spcPct val="115000"/>
                        </a:lnSpc>
                        <a:spcAft>
                          <a:spcPts val="0"/>
                        </a:spcAft>
                        <a:tabLst>
                          <a:tab pos="863600" algn="l"/>
                        </a:tabLst>
                      </a:pPr>
                      <a:r>
                        <a:rPr lang="en-US" sz="1800" b="1">
                          <a:effectLst/>
                        </a:rPr>
                        <a:t>%5</a:t>
                      </a:r>
                      <a:endParaRPr lang="en-US" sz="1800" b="1">
                        <a:effectLst/>
                        <a:latin typeface="Arial"/>
                        <a:ea typeface="Arial"/>
                        <a:cs typeface="Arial"/>
                      </a:endParaRPr>
                    </a:p>
                  </a:txBody>
                  <a:tcPr marL="62179" marR="62179" marT="0" marB="0" anchor="ctr"/>
                </a:tc>
                <a:tc>
                  <a:txBody>
                    <a:bodyPr/>
                    <a:lstStyle/>
                    <a:p>
                      <a:pPr algn="ctr" rtl="1">
                        <a:lnSpc>
                          <a:spcPct val="115000"/>
                        </a:lnSpc>
                        <a:spcAft>
                          <a:spcPts val="0"/>
                        </a:spcAft>
                        <a:tabLst>
                          <a:tab pos="863600" algn="l"/>
                        </a:tabLst>
                      </a:pPr>
                      <a:r>
                        <a:rPr lang="en-US" sz="1800" b="1">
                          <a:effectLst/>
                        </a:rPr>
                        <a:t>%10</a:t>
                      </a:r>
                      <a:endParaRPr lang="en-US" sz="1800" b="1">
                        <a:effectLst/>
                        <a:latin typeface="Arial"/>
                        <a:ea typeface="Arial"/>
                        <a:cs typeface="Arial"/>
                      </a:endParaRPr>
                    </a:p>
                  </a:txBody>
                  <a:tcPr marL="62179" marR="62179" marT="0" marB="0" anchor="ctr"/>
                </a:tc>
                <a:tc>
                  <a:txBody>
                    <a:bodyPr/>
                    <a:lstStyle/>
                    <a:p>
                      <a:pPr algn="ctr" rtl="1">
                        <a:lnSpc>
                          <a:spcPct val="115000"/>
                        </a:lnSpc>
                        <a:spcAft>
                          <a:spcPts val="0"/>
                        </a:spcAft>
                        <a:tabLst>
                          <a:tab pos="863600" algn="l"/>
                        </a:tabLst>
                      </a:pPr>
                      <a:r>
                        <a:rPr lang="en-US" sz="1800" b="1">
                          <a:effectLst/>
                        </a:rPr>
                        <a:t>85</a:t>
                      </a:r>
                      <a:r>
                        <a:rPr lang="ar-IQ" sz="1800" b="1">
                          <a:effectLst/>
                        </a:rPr>
                        <a:t>%</a:t>
                      </a:r>
                      <a:endParaRPr lang="en-US" sz="1800" b="1">
                        <a:effectLst/>
                        <a:latin typeface="Arial"/>
                        <a:ea typeface="Arial"/>
                        <a:cs typeface="Arial"/>
                      </a:endParaRPr>
                    </a:p>
                  </a:txBody>
                  <a:tcPr marL="62179" marR="62179" marT="0" marB="0" anchor="ctr"/>
                </a:tc>
              </a:tr>
              <a:tr h="249628">
                <a:tc>
                  <a:txBody>
                    <a:bodyPr/>
                    <a:lstStyle/>
                    <a:p>
                      <a:pPr algn="ctr" rtl="0">
                        <a:lnSpc>
                          <a:spcPct val="115000"/>
                        </a:lnSpc>
                        <a:spcAft>
                          <a:spcPts val="0"/>
                        </a:spcAft>
                        <a:tabLst>
                          <a:tab pos="863600" algn="l"/>
                        </a:tabLst>
                      </a:pPr>
                      <a:r>
                        <a:rPr lang="en-US" sz="1800" b="1">
                          <a:effectLst/>
                        </a:rPr>
                        <a:t>Cefpime</a:t>
                      </a:r>
                      <a:endParaRPr lang="en-US" sz="1800" b="1">
                        <a:effectLst/>
                        <a:latin typeface="Arial"/>
                        <a:ea typeface="Arial"/>
                        <a:cs typeface="Arial"/>
                      </a:endParaRPr>
                    </a:p>
                  </a:txBody>
                  <a:tcPr marL="62179" marR="62179" marT="0" marB="0" anchor="ctr"/>
                </a:tc>
                <a:tc>
                  <a:txBody>
                    <a:bodyPr/>
                    <a:lstStyle/>
                    <a:p>
                      <a:pPr algn="ctr" rtl="1">
                        <a:lnSpc>
                          <a:spcPct val="115000"/>
                        </a:lnSpc>
                        <a:spcAft>
                          <a:spcPts val="0"/>
                        </a:spcAft>
                        <a:tabLst>
                          <a:tab pos="863600" algn="l"/>
                        </a:tabLst>
                      </a:pPr>
                      <a:r>
                        <a:rPr lang="en-US" sz="1800" b="1">
                          <a:effectLst/>
                        </a:rPr>
                        <a:t>8</a:t>
                      </a:r>
                      <a:r>
                        <a:rPr lang="ar-IQ" sz="1800" b="1">
                          <a:effectLst/>
                        </a:rPr>
                        <a:t>%</a:t>
                      </a:r>
                      <a:endParaRPr lang="en-US" sz="1800" b="1">
                        <a:effectLst/>
                        <a:latin typeface="Arial"/>
                        <a:ea typeface="Arial"/>
                        <a:cs typeface="Arial"/>
                      </a:endParaRPr>
                    </a:p>
                  </a:txBody>
                  <a:tcPr marL="62179" marR="62179" marT="0" marB="0" anchor="ctr"/>
                </a:tc>
                <a:tc>
                  <a:txBody>
                    <a:bodyPr/>
                    <a:lstStyle/>
                    <a:p>
                      <a:pPr algn="ctr" rtl="0">
                        <a:lnSpc>
                          <a:spcPct val="115000"/>
                        </a:lnSpc>
                        <a:spcAft>
                          <a:spcPts val="0"/>
                        </a:spcAft>
                        <a:tabLst>
                          <a:tab pos="863600" algn="l"/>
                        </a:tabLst>
                      </a:pPr>
                      <a:r>
                        <a:rPr lang="en-US" sz="1800" b="1">
                          <a:effectLst/>
                        </a:rPr>
                        <a:t>%17</a:t>
                      </a:r>
                      <a:endParaRPr lang="en-US" sz="1800" b="1">
                        <a:effectLst/>
                        <a:latin typeface="Arial"/>
                        <a:ea typeface="Arial"/>
                        <a:cs typeface="Arial"/>
                      </a:endParaRPr>
                    </a:p>
                  </a:txBody>
                  <a:tcPr marL="62179" marR="62179" marT="0" marB="0" anchor="ctr"/>
                </a:tc>
                <a:tc>
                  <a:txBody>
                    <a:bodyPr/>
                    <a:lstStyle/>
                    <a:p>
                      <a:pPr algn="ctr" rtl="1">
                        <a:lnSpc>
                          <a:spcPct val="115000"/>
                        </a:lnSpc>
                        <a:spcAft>
                          <a:spcPts val="0"/>
                        </a:spcAft>
                        <a:tabLst>
                          <a:tab pos="863600" algn="l"/>
                        </a:tabLst>
                      </a:pPr>
                      <a:r>
                        <a:rPr lang="en-US" sz="1800" b="1">
                          <a:effectLst/>
                        </a:rPr>
                        <a:t>%75</a:t>
                      </a:r>
                      <a:endParaRPr lang="en-US" sz="1800" b="1">
                        <a:effectLst/>
                        <a:latin typeface="Arial"/>
                        <a:ea typeface="Arial"/>
                        <a:cs typeface="Arial"/>
                      </a:endParaRPr>
                    </a:p>
                  </a:txBody>
                  <a:tcPr marL="62179" marR="62179" marT="0" marB="0" anchor="ctr"/>
                </a:tc>
                <a:tc>
                  <a:txBody>
                    <a:bodyPr/>
                    <a:lstStyle/>
                    <a:p>
                      <a:pPr algn="ctr" rtl="1">
                        <a:lnSpc>
                          <a:spcPct val="115000"/>
                        </a:lnSpc>
                        <a:spcAft>
                          <a:spcPts val="0"/>
                        </a:spcAft>
                        <a:tabLst>
                          <a:tab pos="863600" algn="l"/>
                        </a:tabLst>
                      </a:pPr>
                      <a:r>
                        <a:rPr lang="en-US" sz="1800" b="1">
                          <a:effectLst/>
                        </a:rPr>
                        <a:t>%5.4</a:t>
                      </a:r>
                      <a:endParaRPr lang="en-US" sz="1800" b="1">
                        <a:effectLst/>
                        <a:latin typeface="Arial"/>
                        <a:ea typeface="Arial"/>
                        <a:cs typeface="Arial"/>
                      </a:endParaRPr>
                    </a:p>
                  </a:txBody>
                  <a:tcPr marL="62179" marR="62179" marT="0" marB="0" anchor="ctr"/>
                </a:tc>
                <a:tc>
                  <a:txBody>
                    <a:bodyPr/>
                    <a:lstStyle/>
                    <a:p>
                      <a:pPr algn="ctr" rtl="1">
                        <a:lnSpc>
                          <a:spcPct val="115000"/>
                        </a:lnSpc>
                        <a:spcAft>
                          <a:spcPts val="0"/>
                        </a:spcAft>
                        <a:tabLst>
                          <a:tab pos="863600" algn="l"/>
                        </a:tabLst>
                      </a:pPr>
                      <a:r>
                        <a:rPr lang="en-US" sz="1800" b="1">
                          <a:effectLst/>
                        </a:rPr>
                        <a:t>14.6</a:t>
                      </a:r>
                      <a:r>
                        <a:rPr lang="ar-IQ" sz="1800" b="1">
                          <a:effectLst/>
                        </a:rPr>
                        <a:t>%</a:t>
                      </a:r>
                      <a:endParaRPr lang="en-US" sz="1800" b="1">
                        <a:effectLst/>
                        <a:latin typeface="Arial"/>
                        <a:ea typeface="Arial"/>
                        <a:cs typeface="Arial"/>
                      </a:endParaRPr>
                    </a:p>
                  </a:txBody>
                  <a:tcPr marL="62179" marR="62179" marT="0" marB="0" anchor="ctr"/>
                </a:tc>
                <a:tc>
                  <a:txBody>
                    <a:bodyPr/>
                    <a:lstStyle/>
                    <a:p>
                      <a:pPr algn="ctr" rtl="1">
                        <a:lnSpc>
                          <a:spcPct val="115000"/>
                        </a:lnSpc>
                        <a:spcAft>
                          <a:spcPts val="0"/>
                        </a:spcAft>
                        <a:tabLst>
                          <a:tab pos="863600" algn="l"/>
                        </a:tabLst>
                      </a:pPr>
                      <a:r>
                        <a:rPr lang="en-US" sz="1800" b="1">
                          <a:effectLst/>
                        </a:rPr>
                        <a:t>80</a:t>
                      </a:r>
                      <a:r>
                        <a:rPr lang="ar-IQ" sz="1800" b="1">
                          <a:effectLst/>
                        </a:rPr>
                        <a:t>%</a:t>
                      </a:r>
                      <a:endParaRPr lang="en-US" sz="1800" b="1">
                        <a:effectLst/>
                        <a:latin typeface="Arial"/>
                        <a:ea typeface="Arial"/>
                        <a:cs typeface="Arial"/>
                      </a:endParaRPr>
                    </a:p>
                  </a:txBody>
                  <a:tcPr marL="62179" marR="62179" marT="0" marB="0" anchor="ctr"/>
                </a:tc>
              </a:tr>
              <a:tr h="249628">
                <a:tc>
                  <a:txBody>
                    <a:bodyPr/>
                    <a:lstStyle/>
                    <a:p>
                      <a:pPr algn="ctr" rtl="0">
                        <a:lnSpc>
                          <a:spcPct val="115000"/>
                        </a:lnSpc>
                        <a:spcAft>
                          <a:spcPts val="0"/>
                        </a:spcAft>
                        <a:tabLst>
                          <a:tab pos="863600" algn="l"/>
                        </a:tabLst>
                      </a:pPr>
                      <a:r>
                        <a:rPr lang="en-US" sz="1800" b="1">
                          <a:effectLst/>
                        </a:rPr>
                        <a:t>Gentamycin</a:t>
                      </a:r>
                      <a:endParaRPr lang="en-US" sz="1800" b="1">
                        <a:effectLst/>
                        <a:latin typeface="Arial"/>
                        <a:ea typeface="Arial"/>
                        <a:cs typeface="Arial"/>
                      </a:endParaRPr>
                    </a:p>
                  </a:txBody>
                  <a:tcPr marL="62179" marR="62179" marT="0" marB="0" anchor="ctr"/>
                </a:tc>
                <a:tc>
                  <a:txBody>
                    <a:bodyPr/>
                    <a:lstStyle/>
                    <a:p>
                      <a:pPr algn="ctr" rtl="1">
                        <a:lnSpc>
                          <a:spcPct val="115000"/>
                        </a:lnSpc>
                        <a:spcAft>
                          <a:spcPts val="0"/>
                        </a:spcAft>
                        <a:tabLst>
                          <a:tab pos="863600" algn="l"/>
                        </a:tabLst>
                      </a:pPr>
                      <a:r>
                        <a:rPr lang="en-US" sz="1800" b="1">
                          <a:effectLst/>
                        </a:rPr>
                        <a:t>%83.4</a:t>
                      </a:r>
                      <a:endParaRPr lang="en-US" sz="1800" b="1">
                        <a:effectLst/>
                        <a:latin typeface="Arial"/>
                        <a:ea typeface="Arial"/>
                        <a:cs typeface="Arial"/>
                      </a:endParaRPr>
                    </a:p>
                  </a:txBody>
                  <a:tcPr marL="62179" marR="62179" marT="0" marB="0" anchor="ctr"/>
                </a:tc>
                <a:tc>
                  <a:txBody>
                    <a:bodyPr/>
                    <a:lstStyle/>
                    <a:p>
                      <a:pPr algn="ctr" rtl="0">
                        <a:lnSpc>
                          <a:spcPct val="115000"/>
                        </a:lnSpc>
                        <a:spcAft>
                          <a:spcPts val="0"/>
                        </a:spcAft>
                        <a:tabLst>
                          <a:tab pos="863600" algn="l"/>
                        </a:tabLst>
                      </a:pPr>
                      <a:r>
                        <a:rPr lang="en-US" sz="1800" b="1">
                          <a:effectLst/>
                        </a:rPr>
                        <a:t>%4.1</a:t>
                      </a:r>
                      <a:endParaRPr lang="en-US" sz="1800" b="1">
                        <a:effectLst/>
                        <a:latin typeface="Arial"/>
                        <a:ea typeface="Arial"/>
                        <a:cs typeface="Arial"/>
                      </a:endParaRPr>
                    </a:p>
                  </a:txBody>
                  <a:tcPr marL="62179" marR="62179" marT="0" marB="0" anchor="ctr"/>
                </a:tc>
                <a:tc>
                  <a:txBody>
                    <a:bodyPr/>
                    <a:lstStyle/>
                    <a:p>
                      <a:pPr algn="ctr" rtl="1">
                        <a:lnSpc>
                          <a:spcPct val="115000"/>
                        </a:lnSpc>
                        <a:spcAft>
                          <a:spcPts val="0"/>
                        </a:spcAft>
                        <a:tabLst>
                          <a:tab pos="863600" algn="l"/>
                        </a:tabLst>
                      </a:pPr>
                      <a:r>
                        <a:rPr lang="en-US" sz="1800" b="1">
                          <a:effectLst/>
                        </a:rPr>
                        <a:t>%12.5</a:t>
                      </a:r>
                      <a:endParaRPr lang="en-US" sz="1800" b="1">
                        <a:effectLst/>
                        <a:latin typeface="Arial"/>
                        <a:ea typeface="Arial"/>
                        <a:cs typeface="Arial"/>
                      </a:endParaRPr>
                    </a:p>
                  </a:txBody>
                  <a:tcPr marL="62179" marR="62179" marT="0" marB="0" anchor="ctr"/>
                </a:tc>
                <a:tc>
                  <a:txBody>
                    <a:bodyPr/>
                    <a:lstStyle/>
                    <a:p>
                      <a:pPr algn="ctr" rtl="1">
                        <a:lnSpc>
                          <a:spcPct val="115000"/>
                        </a:lnSpc>
                        <a:spcAft>
                          <a:spcPts val="0"/>
                        </a:spcAft>
                        <a:tabLst>
                          <a:tab pos="863600" algn="l"/>
                        </a:tabLst>
                      </a:pPr>
                      <a:r>
                        <a:rPr lang="en-US" sz="1800" b="1">
                          <a:effectLst/>
                        </a:rPr>
                        <a:t>%70</a:t>
                      </a:r>
                      <a:endParaRPr lang="en-US" sz="1800" b="1">
                        <a:effectLst/>
                        <a:latin typeface="Arial"/>
                        <a:ea typeface="Arial"/>
                        <a:cs typeface="Arial"/>
                      </a:endParaRPr>
                    </a:p>
                  </a:txBody>
                  <a:tcPr marL="62179" marR="62179" marT="0" marB="0" anchor="ctr"/>
                </a:tc>
                <a:tc>
                  <a:txBody>
                    <a:bodyPr/>
                    <a:lstStyle/>
                    <a:p>
                      <a:pPr algn="ctr" rtl="1">
                        <a:lnSpc>
                          <a:spcPct val="115000"/>
                        </a:lnSpc>
                        <a:spcAft>
                          <a:spcPts val="0"/>
                        </a:spcAft>
                        <a:tabLst>
                          <a:tab pos="863600" algn="l"/>
                        </a:tabLst>
                      </a:pPr>
                      <a:r>
                        <a:rPr lang="en-US" sz="1800" b="1">
                          <a:effectLst/>
                        </a:rPr>
                        <a:t>%0</a:t>
                      </a:r>
                      <a:endParaRPr lang="en-US" sz="1800" b="1">
                        <a:effectLst/>
                        <a:latin typeface="Arial"/>
                        <a:ea typeface="Arial"/>
                        <a:cs typeface="Arial"/>
                      </a:endParaRPr>
                    </a:p>
                  </a:txBody>
                  <a:tcPr marL="62179" marR="62179" marT="0" marB="0" anchor="ctr"/>
                </a:tc>
                <a:tc>
                  <a:txBody>
                    <a:bodyPr/>
                    <a:lstStyle/>
                    <a:p>
                      <a:pPr algn="ctr" rtl="1">
                        <a:lnSpc>
                          <a:spcPct val="115000"/>
                        </a:lnSpc>
                        <a:spcAft>
                          <a:spcPts val="0"/>
                        </a:spcAft>
                        <a:tabLst>
                          <a:tab pos="863600" algn="l"/>
                        </a:tabLst>
                      </a:pPr>
                      <a:r>
                        <a:rPr lang="en-US" sz="1800" b="1">
                          <a:effectLst/>
                        </a:rPr>
                        <a:t>%30</a:t>
                      </a:r>
                      <a:endParaRPr lang="en-US" sz="1800" b="1">
                        <a:effectLst/>
                        <a:latin typeface="Arial"/>
                        <a:ea typeface="Arial"/>
                        <a:cs typeface="Arial"/>
                      </a:endParaRPr>
                    </a:p>
                  </a:txBody>
                  <a:tcPr marL="62179" marR="62179" marT="0" marB="0" anchor="ctr"/>
                </a:tc>
              </a:tr>
              <a:tr h="249628">
                <a:tc>
                  <a:txBody>
                    <a:bodyPr/>
                    <a:lstStyle/>
                    <a:p>
                      <a:pPr algn="ctr" rtl="0">
                        <a:lnSpc>
                          <a:spcPct val="115000"/>
                        </a:lnSpc>
                        <a:spcAft>
                          <a:spcPts val="0"/>
                        </a:spcAft>
                        <a:tabLst>
                          <a:tab pos="863600" algn="l"/>
                        </a:tabLst>
                      </a:pPr>
                      <a:r>
                        <a:rPr lang="en-US" sz="1800" b="1">
                          <a:effectLst/>
                        </a:rPr>
                        <a:t>Amikacin</a:t>
                      </a:r>
                      <a:endParaRPr lang="en-US" sz="1800" b="1">
                        <a:effectLst/>
                        <a:latin typeface="Arial"/>
                        <a:ea typeface="Arial"/>
                        <a:cs typeface="Arial"/>
                      </a:endParaRPr>
                    </a:p>
                  </a:txBody>
                  <a:tcPr marL="62179" marR="62179" marT="0" marB="0" anchor="ctr"/>
                </a:tc>
                <a:tc>
                  <a:txBody>
                    <a:bodyPr/>
                    <a:lstStyle/>
                    <a:p>
                      <a:pPr algn="ctr" rtl="1">
                        <a:lnSpc>
                          <a:spcPct val="115000"/>
                        </a:lnSpc>
                        <a:spcAft>
                          <a:spcPts val="0"/>
                        </a:spcAft>
                        <a:tabLst>
                          <a:tab pos="863600" algn="l"/>
                        </a:tabLst>
                      </a:pPr>
                      <a:r>
                        <a:rPr lang="ar-IQ" sz="1800" b="1">
                          <a:effectLst/>
                        </a:rPr>
                        <a:t>% </a:t>
                      </a:r>
                      <a:r>
                        <a:rPr lang="en-US" sz="1800" b="1">
                          <a:effectLst/>
                        </a:rPr>
                        <a:t>70.9</a:t>
                      </a:r>
                      <a:endParaRPr lang="en-US" sz="1800" b="1">
                        <a:effectLst/>
                        <a:latin typeface="Arial"/>
                        <a:ea typeface="Arial"/>
                        <a:cs typeface="Arial"/>
                      </a:endParaRPr>
                    </a:p>
                  </a:txBody>
                  <a:tcPr marL="62179" marR="62179" marT="0" marB="0" anchor="ctr"/>
                </a:tc>
                <a:tc>
                  <a:txBody>
                    <a:bodyPr/>
                    <a:lstStyle/>
                    <a:p>
                      <a:pPr algn="ctr" rtl="0">
                        <a:lnSpc>
                          <a:spcPct val="115000"/>
                        </a:lnSpc>
                        <a:spcAft>
                          <a:spcPts val="0"/>
                        </a:spcAft>
                        <a:tabLst>
                          <a:tab pos="863600" algn="l"/>
                        </a:tabLst>
                      </a:pPr>
                      <a:r>
                        <a:rPr lang="en-US" sz="1800" b="1">
                          <a:effectLst/>
                        </a:rPr>
                        <a:t>%12.5</a:t>
                      </a:r>
                      <a:endParaRPr lang="en-US" sz="1800" b="1">
                        <a:effectLst/>
                        <a:latin typeface="Arial"/>
                        <a:ea typeface="Arial"/>
                        <a:cs typeface="Arial"/>
                      </a:endParaRPr>
                    </a:p>
                  </a:txBody>
                  <a:tcPr marL="62179" marR="62179" marT="0" marB="0" anchor="ctr"/>
                </a:tc>
                <a:tc>
                  <a:txBody>
                    <a:bodyPr/>
                    <a:lstStyle/>
                    <a:p>
                      <a:pPr algn="ctr" rtl="0">
                        <a:lnSpc>
                          <a:spcPct val="115000"/>
                        </a:lnSpc>
                        <a:spcAft>
                          <a:spcPts val="0"/>
                        </a:spcAft>
                        <a:tabLst>
                          <a:tab pos="863600" algn="l"/>
                        </a:tabLst>
                      </a:pPr>
                      <a:r>
                        <a:rPr lang="en-US" sz="1800" b="1">
                          <a:effectLst/>
                        </a:rPr>
                        <a:t>% 16.5</a:t>
                      </a:r>
                      <a:endParaRPr lang="en-US" sz="1800" b="1">
                        <a:effectLst/>
                        <a:latin typeface="Arial"/>
                        <a:ea typeface="Arial"/>
                        <a:cs typeface="Arial"/>
                      </a:endParaRPr>
                    </a:p>
                  </a:txBody>
                  <a:tcPr marL="62179" marR="62179" marT="0" marB="0" anchor="ctr"/>
                </a:tc>
                <a:tc>
                  <a:txBody>
                    <a:bodyPr/>
                    <a:lstStyle/>
                    <a:p>
                      <a:pPr algn="ctr" rtl="1">
                        <a:lnSpc>
                          <a:spcPct val="115000"/>
                        </a:lnSpc>
                        <a:spcAft>
                          <a:spcPts val="0"/>
                        </a:spcAft>
                        <a:tabLst>
                          <a:tab pos="863600" algn="l"/>
                        </a:tabLst>
                      </a:pPr>
                      <a:r>
                        <a:rPr lang="en-US" sz="1800" b="1">
                          <a:effectLst/>
                        </a:rPr>
                        <a:t>%70</a:t>
                      </a:r>
                      <a:endParaRPr lang="en-US" sz="1800" b="1">
                        <a:effectLst/>
                        <a:latin typeface="Arial"/>
                        <a:ea typeface="Arial"/>
                        <a:cs typeface="Arial"/>
                      </a:endParaRPr>
                    </a:p>
                  </a:txBody>
                  <a:tcPr marL="62179" marR="62179" marT="0" marB="0" anchor="ctr"/>
                </a:tc>
                <a:tc>
                  <a:txBody>
                    <a:bodyPr/>
                    <a:lstStyle/>
                    <a:p>
                      <a:pPr algn="ctr" rtl="1">
                        <a:lnSpc>
                          <a:spcPct val="115000"/>
                        </a:lnSpc>
                        <a:spcAft>
                          <a:spcPts val="0"/>
                        </a:spcAft>
                        <a:tabLst>
                          <a:tab pos="863600" algn="l"/>
                        </a:tabLst>
                      </a:pPr>
                      <a:r>
                        <a:rPr lang="en-US" sz="1800" b="1">
                          <a:effectLst/>
                        </a:rPr>
                        <a:t>5</a:t>
                      </a:r>
                      <a:r>
                        <a:rPr lang="ar-SA" sz="1800" b="1">
                          <a:effectLst/>
                        </a:rPr>
                        <a:t>%</a:t>
                      </a:r>
                      <a:endParaRPr lang="en-US" sz="1800" b="1">
                        <a:effectLst/>
                        <a:latin typeface="Arial"/>
                        <a:ea typeface="Arial"/>
                        <a:cs typeface="Arial"/>
                      </a:endParaRPr>
                    </a:p>
                  </a:txBody>
                  <a:tcPr marL="62179" marR="62179" marT="0" marB="0" anchor="ctr"/>
                </a:tc>
                <a:tc>
                  <a:txBody>
                    <a:bodyPr/>
                    <a:lstStyle/>
                    <a:p>
                      <a:pPr algn="ctr" rtl="1">
                        <a:lnSpc>
                          <a:spcPct val="115000"/>
                        </a:lnSpc>
                        <a:spcAft>
                          <a:spcPts val="0"/>
                        </a:spcAft>
                        <a:tabLst>
                          <a:tab pos="863600" algn="l"/>
                        </a:tabLst>
                      </a:pPr>
                      <a:r>
                        <a:rPr lang="en-US" sz="1800" b="1">
                          <a:effectLst/>
                        </a:rPr>
                        <a:t>25</a:t>
                      </a:r>
                      <a:r>
                        <a:rPr lang="ar-IQ" sz="1800" b="1">
                          <a:effectLst/>
                        </a:rPr>
                        <a:t>%</a:t>
                      </a:r>
                      <a:endParaRPr lang="en-US" sz="1800" b="1">
                        <a:effectLst/>
                        <a:latin typeface="Arial"/>
                        <a:ea typeface="Arial"/>
                        <a:cs typeface="Arial"/>
                      </a:endParaRPr>
                    </a:p>
                  </a:txBody>
                  <a:tcPr marL="62179" marR="62179" marT="0" marB="0" anchor="ctr"/>
                </a:tc>
              </a:tr>
              <a:tr h="249628">
                <a:tc>
                  <a:txBody>
                    <a:bodyPr/>
                    <a:lstStyle/>
                    <a:p>
                      <a:pPr algn="ctr" rtl="0">
                        <a:lnSpc>
                          <a:spcPct val="115000"/>
                        </a:lnSpc>
                        <a:spcAft>
                          <a:spcPts val="0"/>
                        </a:spcAft>
                        <a:tabLst>
                          <a:tab pos="863600" algn="l"/>
                        </a:tabLst>
                      </a:pPr>
                      <a:r>
                        <a:rPr lang="en-US" sz="1800" b="1">
                          <a:effectLst/>
                        </a:rPr>
                        <a:t>Ciprofloxacin</a:t>
                      </a:r>
                      <a:endParaRPr lang="en-US" sz="1800" b="1">
                        <a:effectLst/>
                        <a:latin typeface="Arial"/>
                        <a:ea typeface="Arial"/>
                        <a:cs typeface="Arial"/>
                      </a:endParaRPr>
                    </a:p>
                  </a:txBody>
                  <a:tcPr marL="62179" marR="62179" marT="0" marB="0" anchor="ctr"/>
                </a:tc>
                <a:tc>
                  <a:txBody>
                    <a:bodyPr/>
                    <a:lstStyle/>
                    <a:p>
                      <a:pPr algn="ctr" rtl="0">
                        <a:lnSpc>
                          <a:spcPct val="115000"/>
                        </a:lnSpc>
                        <a:spcAft>
                          <a:spcPts val="0"/>
                        </a:spcAft>
                        <a:tabLst>
                          <a:tab pos="863600" algn="l"/>
                        </a:tabLst>
                      </a:pPr>
                      <a:r>
                        <a:rPr lang="en-US" sz="1800" b="1">
                          <a:effectLst/>
                        </a:rPr>
                        <a:t>%83.4</a:t>
                      </a:r>
                      <a:endParaRPr lang="en-US" sz="1800" b="1">
                        <a:effectLst/>
                        <a:latin typeface="Arial"/>
                        <a:ea typeface="Arial"/>
                        <a:cs typeface="Arial"/>
                      </a:endParaRPr>
                    </a:p>
                  </a:txBody>
                  <a:tcPr marL="62179" marR="62179" marT="0" marB="0" anchor="ctr"/>
                </a:tc>
                <a:tc>
                  <a:txBody>
                    <a:bodyPr/>
                    <a:lstStyle/>
                    <a:p>
                      <a:pPr algn="ctr" rtl="0">
                        <a:lnSpc>
                          <a:spcPct val="115000"/>
                        </a:lnSpc>
                        <a:spcAft>
                          <a:spcPts val="0"/>
                        </a:spcAft>
                        <a:tabLst>
                          <a:tab pos="863600" algn="l"/>
                        </a:tabLst>
                      </a:pPr>
                      <a:r>
                        <a:rPr lang="en-US" sz="1800" b="1">
                          <a:effectLst/>
                        </a:rPr>
                        <a:t>%4.1</a:t>
                      </a:r>
                      <a:endParaRPr lang="en-US" sz="1800" b="1">
                        <a:effectLst/>
                        <a:latin typeface="Arial"/>
                        <a:ea typeface="Arial"/>
                        <a:cs typeface="Arial"/>
                      </a:endParaRPr>
                    </a:p>
                  </a:txBody>
                  <a:tcPr marL="62179" marR="62179" marT="0" marB="0" anchor="ctr"/>
                </a:tc>
                <a:tc>
                  <a:txBody>
                    <a:bodyPr/>
                    <a:lstStyle/>
                    <a:p>
                      <a:pPr algn="ctr" rtl="0">
                        <a:lnSpc>
                          <a:spcPct val="115000"/>
                        </a:lnSpc>
                        <a:spcAft>
                          <a:spcPts val="0"/>
                        </a:spcAft>
                        <a:tabLst>
                          <a:tab pos="863600" algn="l"/>
                        </a:tabLst>
                      </a:pPr>
                      <a:r>
                        <a:rPr lang="en-US" sz="1800" b="1">
                          <a:effectLst/>
                        </a:rPr>
                        <a:t>%12.5</a:t>
                      </a:r>
                      <a:endParaRPr lang="en-US" sz="1800" b="1">
                        <a:effectLst/>
                        <a:latin typeface="Arial"/>
                        <a:ea typeface="Arial"/>
                        <a:cs typeface="Arial"/>
                      </a:endParaRPr>
                    </a:p>
                  </a:txBody>
                  <a:tcPr marL="62179" marR="62179" marT="0" marB="0" anchor="ctr"/>
                </a:tc>
                <a:tc>
                  <a:txBody>
                    <a:bodyPr/>
                    <a:lstStyle/>
                    <a:p>
                      <a:pPr algn="ctr" rtl="1">
                        <a:lnSpc>
                          <a:spcPct val="115000"/>
                        </a:lnSpc>
                        <a:spcAft>
                          <a:spcPts val="0"/>
                        </a:spcAft>
                        <a:tabLst>
                          <a:tab pos="863600" algn="l"/>
                        </a:tabLst>
                      </a:pPr>
                      <a:r>
                        <a:rPr lang="en-US" sz="1800" b="1">
                          <a:effectLst/>
                        </a:rPr>
                        <a:t>85</a:t>
                      </a:r>
                      <a:r>
                        <a:rPr lang="ar-IQ" sz="1800" b="1">
                          <a:effectLst/>
                        </a:rPr>
                        <a:t>%</a:t>
                      </a:r>
                      <a:endParaRPr lang="en-US" sz="1800" b="1">
                        <a:effectLst/>
                        <a:latin typeface="Arial"/>
                        <a:ea typeface="Arial"/>
                        <a:cs typeface="Arial"/>
                      </a:endParaRPr>
                    </a:p>
                  </a:txBody>
                  <a:tcPr marL="62179" marR="62179" marT="0" marB="0" anchor="ctr"/>
                </a:tc>
                <a:tc>
                  <a:txBody>
                    <a:bodyPr/>
                    <a:lstStyle/>
                    <a:p>
                      <a:pPr algn="ctr" rtl="1">
                        <a:lnSpc>
                          <a:spcPct val="115000"/>
                        </a:lnSpc>
                        <a:spcAft>
                          <a:spcPts val="0"/>
                        </a:spcAft>
                        <a:tabLst>
                          <a:tab pos="863600" algn="l"/>
                        </a:tabLst>
                      </a:pPr>
                      <a:r>
                        <a:rPr lang="en-US" sz="1800" b="1">
                          <a:effectLst/>
                        </a:rPr>
                        <a:t>5</a:t>
                      </a:r>
                      <a:r>
                        <a:rPr lang="ar-IQ" sz="1800" b="1">
                          <a:effectLst/>
                        </a:rPr>
                        <a:t>%</a:t>
                      </a:r>
                      <a:endParaRPr lang="en-US" sz="1800" b="1">
                        <a:effectLst/>
                        <a:latin typeface="Arial"/>
                        <a:ea typeface="Arial"/>
                        <a:cs typeface="Arial"/>
                      </a:endParaRPr>
                    </a:p>
                  </a:txBody>
                  <a:tcPr marL="62179" marR="62179" marT="0" marB="0" anchor="ctr"/>
                </a:tc>
                <a:tc>
                  <a:txBody>
                    <a:bodyPr/>
                    <a:lstStyle/>
                    <a:p>
                      <a:pPr algn="ctr" rtl="1">
                        <a:lnSpc>
                          <a:spcPct val="115000"/>
                        </a:lnSpc>
                        <a:spcAft>
                          <a:spcPts val="0"/>
                        </a:spcAft>
                        <a:tabLst>
                          <a:tab pos="863600" algn="l"/>
                        </a:tabLst>
                      </a:pPr>
                      <a:r>
                        <a:rPr lang="en-US" sz="1800" b="1">
                          <a:effectLst/>
                        </a:rPr>
                        <a:t>10</a:t>
                      </a:r>
                      <a:r>
                        <a:rPr lang="ar-SA" sz="1800" b="1">
                          <a:effectLst/>
                        </a:rPr>
                        <a:t>%</a:t>
                      </a:r>
                      <a:endParaRPr lang="en-US" sz="1800" b="1">
                        <a:effectLst/>
                        <a:latin typeface="Arial"/>
                        <a:ea typeface="Arial"/>
                        <a:cs typeface="Arial"/>
                      </a:endParaRPr>
                    </a:p>
                  </a:txBody>
                  <a:tcPr marL="62179" marR="62179" marT="0" marB="0" anchor="ctr"/>
                </a:tc>
              </a:tr>
              <a:tr h="249628">
                <a:tc>
                  <a:txBody>
                    <a:bodyPr/>
                    <a:lstStyle/>
                    <a:p>
                      <a:pPr algn="ctr" rtl="0">
                        <a:lnSpc>
                          <a:spcPct val="115000"/>
                        </a:lnSpc>
                        <a:spcAft>
                          <a:spcPts val="0"/>
                        </a:spcAft>
                        <a:tabLst>
                          <a:tab pos="863600" algn="l"/>
                        </a:tabLst>
                      </a:pPr>
                      <a:r>
                        <a:rPr lang="en-US" sz="1800" b="1">
                          <a:effectLst/>
                        </a:rPr>
                        <a:t>Trimethoprim</a:t>
                      </a:r>
                      <a:endParaRPr lang="en-US" sz="1800" b="1">
                        <a:effectLst/>
                        <a:latin typeface="Arial"/>
                        <a:ea typeface="Arial"/>
                        <a:cs typeface="Arial"/>
                      </a:endParaRPr>
                    </a:p>
                  </a:txBody>
                  <a:tcPr marL="62179" marR="62179" marT="0" marB="0" anchor="ctr"/>
                </a:tc>
                <a:tc>
                  <a:txBody>
                    <a:bodyPr/>
                    <a:lstStyle/>
                    <a:p>
                      <a:pPr algn="ctr" rtl="0">
                        <a:lnSpc>
                          <a:spcPct val="115000"/>
                        </a:lnSpc>
                        <a:spcAft>
                          <a:spcPts val="0"/>
                        </a:spcAft>
                        <a:tabLst>
                          <a:tab pos="863600" algn="l"/>
                        </a:tabLst>
                      </a:pPr>
                      <a:r>
                        <a:rPr lang="en-US" sz="1800" b="1">
                          <a:effectLst/>
                        </a:rPr>
                        <a:t>%16.9</a:t>
                      </a:r>
                      <a:endParaRPr lang="en-US" sz="1800" b="1">
                        <a:effectLst/>
                        <a:latin typeface="Arial"/>
                        <a:ea typeface="Arial"/>
                        <a:cs typeface="Arial"/>
                      </a:endParaRPr>
                    </a:p>
                  </a:txBody>
                  <a:tcPr marL="62179" marR="62179" marT="0" marB="0" anchor="ctr"/>
                </a:tc>
                <a:tc>
                  <a:txBody>
                    <a:bodyPr/>
                    <a:lstStyle/>
                    <a:p>
                      <a:pPr algn="ctr" rtl="0">
                        <a:lnSpc>
                          <a:spcPct val="115000"/>
                        </a:lnSpc>
                        <a:spcAft>
                          <a:spcPts val="0"/>
                        </a:spcAft>
                        <a:tabLst>
                          <a:tab pos="863600" algn="l"/>
                        </a:tabLst>
                      </a:pPr>
                      <a:r>
                        <a:rPr lang="en-US" sz="1800" b="1">
                          <a:effectLst/>
                        </a:rPr>
                        <a:t>%4.1</a:t>
                      </a:r>
                      <a:endParaRPr lang="en-US" sz="1800" b="1">
                        <a:effectLst/>
                        <a:latin typeface="Arial"/>
                        <a:ea typeface="Arial"/>
                        <a:cs typeface="Arial"/>
                      </a:endParaRPr>
                    </a:p>
                  </a:txBody>
                  <a:tcPr marL="62179" marR="62179" marT="0" marB="0" anchor="ctr"/>
                </a:tc>
                <a:tc>
                  <a:txBody>
                    <a:bodyPr/>
                    <a:lstStyle/>
                    <a:p>
                      <a:pPr algn="ctr" rtl="0">
                        <a:lnSpc>
                          <a:spcPct val="115000"/>
                        </a:lnSpc>
                        <a:spcAft>
                          <a:spcPts val="0"/>
                        </a:spcAft>
                        <a:tabLst>
                          <a:tab pos="863600" algn="l"/>
                        </a:tabLst>
                      </a:pPr>
                      <a:r>
                        <a:rPr lang="en-US" sz="1800" b="1">
                          <a:effectLst/>
                        </a:rPr>
                        <a:t>%79.1</a:t>
                      </a:r>
                      <a:endParaRPr lang="en-US" sz="1800" b="1">
                        <a:effectLst/>
                        <a:latin typeface="Arial"/>
                        <a:ea typeface="Arial"/>
                        <a:cs typeface="Arial"/>
                      </a:endParaRPr>
                    </a:p>
                  </a:txBody>
                  <a:tcPr marL="62179" marR="62179" marT="0" marB="0" anchor="ctr"/>
                </a:tc>
                <a:tc>
                  <a:txBody>
                    <a:bodyPr/>
                    <a:lstStyle/>
                    <a:p>
                      <a:pPr algn="ctr" rtl="1">
                        <a:lnSpc>
                          <a:spcPct val="115000"/>
                        </a:lnSpc>
                        <a:spcAft>
                          <a:spcPts val="0"/>
                        </a:spcAft>
                        <a:tabLst>
                          <a:tab pos="863600" algn="l"/>
                        </a:tabLst>
                      </a:pPr>
                      <a:r>
                        <a:rPr lang="en-US" sz="1800" b="1">
                          <a:effectLst/>
                        </a:rPr>
                        <a:t>45</a:t>
                      </a:r>
                      <a:r>
                        <a:rPr lang="ar-IQ" sz="1800" b="1">
                          <a:effectLst/>
                        </a:rPr>
                        <a:t>%</a:t>
                      </a:r>
                      <a:endParaRPr lang="en-US" sz="1800" b="1">
                        <a:effectLst/>
                        <a:latin typeface="Arial"/>
                        <a:ea typeface="Arial"/>
                        <a:cs typeface="Arial"/>
                      </a:endParaRPr>
                    </a:p>
                  </a:txBody>
                  <a:tcPr marL="62179" marR="62179" marT="0" marB="0" anchor="ctr"/>
                </a:tc>
                <a:tc>
                  <a:txBody>
                    <a:bodyPr/>
                    <a:lstStyle/>
                    <a:p>
                      <a:pPr algn="ctr" rtl="1">
                        <a:lnSpc>
                          <a:spcPct val="115000"/>
                        </a:lnSpc>
                        <a:spcAft>
                          <a:spcPts val="0"/>
                        </a:spcAft>
                        <a:tabLst>
                          <a:tab pos="863600" algn="l"/>
                        </a:tabLst>
                      </a:pPr>
                      <a:r>
                        <a:rPr lang="en-US" sz="1800" b="1">
                          <a:effectLst/>
                        </a:rPr>
                        <a:t>5</a:t>
                      </a:r>
                      <a:r>
                        <a:rPr lang="ar-IQ" sz="1800" b="1">
                          <a:effectLst/>
                        </a:rPr>
                        <a:t>%</a:t>
                      </a:r>
                      <a:endParaRPr lang="en-US" sz="1800" b="1">
                        <a:effectLst/>
                        <a:latin typeface="Arial"/>
                        <a:ea typeface="Arial"/>
                        <a:cs typeface="Arial"/>
                      </a:endParaRPr>
                    </a:p>
                  </a:txBody>
                  <a:tcPr marL="62179" marR="62179" marT="0" marB="0" anchor="ctr"/>
                </a:tc>
                <a:tc>
                  <a:txBody>
                    <a:bodyPr/>
                    <a:lstStyle/>
                    <a:p>
                      <a:pPr algn="ctr" rtl="1">
                        <a:lnSpc>
                          <a:spcPct val="115000"/>
                        </a:lnSpc>
                        <a:spcAft>
                          <a:spcPts val="0"/>
                        </a:spcAft>
                        <a:tabLst>
                          <a:tab pos="863600" algn="l"/>
                        </a:tabLst>
                      </a:pPr>
                      <a:r>
                        <a:rPr lang="en-US" sz="1800" b="1">
                          <a:effectLst/>
                        </a:rPr>
                        <a:t>50</a:t>
                      </a:r>
                      <a:r>
                        <a:rPr lang="ar-IQ" sz="1800" b="1">
                          <a:effectLst/>
                        </a:rPr>
                        <a:t>%</a:t>
                      </a:r>
                      <a:endParaRPr lang="en-US" sz="1800" b="1">
                        <a:effectLst/>
                        <a:latin typeface="Arial"/>
                        <a:ea typeface="Arial"/>
                        <a:cs typeface="Arial"/>
                      </a:endParaRPr>
                    </a:p>
                  </a:txBody>
                  <a:tcPr marL="62179" marR="62179" marT="0" marB="0" anchor="ctr"/>
                </a:tc>
              </a:tr>
              <a:tr h="249628">
                <a:tc>
                  <a:txBody>
                    <a:bodyPr/>
                    <a:lstStyle/>
                    <a:p>
                      <a:pPr algn="ctr" rtl="0">
                        <a:lnSpc>
                          <a:spcPct val="115000"/>
                        </a:lnSpc>
                        <a:spcAft>
                          <a:spcPts val="0"/>
                        </a:spcAft>
                        <a:tabLst>
                          <a:tab pos="863600" algn="l"/>
                        </a:tabLst>
                      </a:pPr>
                      <a:r>
                        <a:rPr lang="en-US" sz="1800" b="1" dirty="0" err="1">
                          <a:effectLst/>
                        </a:rPr>
                        <a:t>Imipenem</a:t>
                      </a:r>
                      <a:endParaRPr lang="en-US" sz="1800" b="1" dirty="0">
                        <a:effectLst/>
                        <a:latin typeface="Arial"/>
                        <a:ea typeface="Arial"/>
                        <a:cs typeface="Arial"/>
                      </a:endParaRPr>
                    </a:p>
                  </a:txBody>
                  <a:tcPr marL="62179" marR="62179" marT="0" marB="0" anchor="ctr"/>
                </a:tc>
                <a:tc>
                  <a:txBody>
                    <a:bodyPr/>
                    <a:lstStyle/>
                    <a:p>
                      <a:pPr algn="ctr" rtl="0">
                        <a:lnSpc>
                          <a:spcPct val="115000"/>
                        </a:lnSpc>
                        <a:spcAft>
                          <a:spcPts val="0"/>
                        </a:spcAft>
                        <a:tabLst>
                          <a:tab pos="863600" algn="l"/>
                        </a:tabLst>
                      </a:pPr>
                      <a:r>
                        <a:rPr lang="en-US" sz="1800" b="1">
                          <a:effectLst/>
                        </a:rPr>
                        <a:t>%100</a:t>
                      </a:r>
                      <a:endParaRPr lang="en-US" sz="1800" b="1">
                        <a:effectLst/>
                        <a:latin typeface="Arial"/>
                        <a:ea typeface="Arial"/>
                        <a:cs typeface="Arial"/>
                      </a:endParaRPr>
                    </a:p>
                  </a:txBody>
                  <a:tcPr marL="62179" marR="62179" marT="0" marB="0" anchor="ctr"/>
                </a:tc>
                <a:tc>
                  <a:txBody>
                    <a:bodyPr/>
                    <a:lstStyle/>
                    <a:p>
                      <a:pPr algn="ctr" rtl="0">
                        <a:lnSpc>
                          <a:spcPct val="115000"/>
                        </a:lnSpc>
                        <a:spcAft>
                          <a:spcPts val="0"/>
                        </a:spcAft>
                        <a:tabLst>
                          <a:tab pos="863600" algn="l"/>
                        </a:tabLst>
                      </a:pPr>
                      <a:r>
                        <a:rPr lang="en-US" sz="1800" b="1">
                          <a:effectLst/>
                        </a:rPr>
                        <a:t>%o</a:t>
                      </a:r>
                      <a:endParaRPr lang="en-US" sz="1800" b="1">
                        <a:effectLst/>
                        <a:latin typeface="Arial"/>
                        <a:ea typeface="Arial"/>
                        <a:cs typeface="Arial"/>
                      </a:endParaRPr>
                    </a:p>
                  </a:txBody>
                  <a:tcPr marL="62179" marR="62179" marT="0" marB="0" anchor="ctr"/>
                </a:tc>
                <a:tc>
                  <a:txBody>
                    <a:bodyPr/>
                    <a:lstStyle/>
                    <a:p>
                      <a:pPr algn="ctr" rtl="0">
                        <a:lnSpc>
                          <a:spcPct val="115000"/>
                        </a:lnSpc>
                        <a:spcAft>
                          <a:spcPts val="0"/>
                        </a:spcAft>
                        <a:tabLst>
                          <a:tab pos="863600" algn="l"/>
                        </a:tabLst>
                      </a:pPr>
                      <a:r>
                        <a:rPr lang="en-US" sz="1800" b="1">
                          <a:effectLst/>
                        </a:rPr>
                        <a:t>%0</a:t>
                      </a:r>
                      <a:endParaRPr lang="en-US" sz="1800" b="1">
                        <a:effectLst/>
                        <a:latin typeface="Arial"/>
                        <a:ea typeface="Arial"/>
                        <a:cs typeface="Arial"/>
                      </a:endParaRPr>
                    </a:p>
                  </a:txBody>
                  <a:tcPr marL="62179" marR="62179" marT="0" marB="0" anchor="ctr"/>
                </a:tc>
                <a:tc>
                  <a:txBody>
                    <a:bodyPr/>
                    <a:lstStyle/>
                    <a:p>
                      <a:pPr algn="ctr" rtl="1">
                        <a:lnSpc>
                          <a:spcPct val="115000"/>
                        </a:lnSpc>
                        <a:spcAft>
                          <a:spcPts val="0"/>
                        </a:spcAft>
                        <a:tabLst>
                          <a:tab pos="863600" algn="l"/>
                        </a:tabLst>
                      </a:pPr>
                      <a:r>
                        <a:rPr lang="en-US" sz="1800" b="1">
                          <a:effectLst/>
                        </a:rPr>
                        <a:t>100</a:t>
                      </a:r>
                      <a:r>
                        <a:rPr lang="ar-IQ" sz="1800" b="1">
                          <a:effectLst/>
                        </a:rPr>
                        <a:t>%</a:t>
                      </a:r>
                      <a:endParaRPr lang="en-US" sz="1800" b="1">
                        <a:effectLst/>
                        <a:latin typeface="Arial"/>
                        <a:ea typeface="Arial"/>
                        <a:cs typeface="Arial"/>
                      </a:endParaRPr>
                    </a:p>
                  </a:txBody>
                  <a:tcPr marL="62179" marR="62179" marT="0" marB="0" anchor="ctr"/>
                </a:tc>
                <a:tc>
                  <a:txBody>
                    <a:bodyPr/>
                    <a:lstStyle/>
                    <a:p>
                      <a:pPr algn="ctr" rtl="1">
                        <a:lnSpc>
                          <a:spcPct val="115000"/>
                        </a:lnSpc>
                        <a:spcAft>
                          <a:spcPts val="0"/>
                        </a:spcAft>
                        <a:tabLst>
                          <a:tab pos="863600" algn="l"/>
                        </a:tabLst>
                      </a:pPr>
                      <a:r>
                        <a:rPr lang="en-US" sz="1800" b="1">
                          <a:effectLst/>
                        </a:rPr>
                        <a:t>0</a:t>
                      </a:r>
                      <a:r>
                        <a:rPr lang="ar-IQ" sz="1800" b="1">
                          <a:effectLst/>
                        </a:rPr>
                        <a:t>%</a:t>
                      </a:r>
                      <a:endParaRPr lang="en-US" sz="1800" b="1">
                        <a:effectLst/>
                        <a:latin typeface="Arial"/>
                        <a:ea typeface="Arial"/>
                        <a:cs typeface="Arial"/>
                      </a:endParaRPr>
                    </a:p>
                  </a:txBody>
                  <a:tcPr marL="62179" marR="62179" marT="0" marB="0" anchor="ctr"/>
                </a:tc>
                <a:tc>
                  <a:txBody>
                    <a:bodyPr/>
                    <a:lstStyle/>
                    <a:p>
                      <a:pPr algn="ctr" rtl="1">
                        <a:lnSpc>
                          <a:spcPct val="115000"/>
                        </a:lnSpc>
                        <a:spcAft>
                          <a:spcPts val="0"/>
                        </a:spcAft>
                        <a:tabLst>
                          <a:tab pos="863600" algn="l"/>
                        </a:tabLst>
                      </a:pPr>
                      <a:r>
                        <a:rPr lang="en-US" sz="1800" b="1">
                          <a:effectLst/>
                        </a:rPr>
                        <a:t>0</a:t>
                      </a:r>
                      <a:r>
                        <a:rPr lang="ar-IQ" sz="1800" b="1">
                          <a:effectLst/>
                        </a:rPr>
                        <a:t>%</a:t>
                      </a:r>
                      <a:endParaRPr lang="en-US" sz="1800" b="1">
                        <a:effectLst/>
                        <a:latin typeface="Arial"/>
                        <a:ea typeface="Arial"/>
                        <a:cs typeface="Arial"/>
                      </a:endParaRPr>
                    </a:p>
                  </a:txBody>
                  <a:tcPr marL="62179" marR="62179" marT="0" marB="0" anchor="ctr"/>
                </a:tc>
              </a:tr>
              <a:tr h="249628">
                <a:tc>
                  <a:txBody>
                    <a:bodyPr/>
                    <a:lstStyle/>
                    <a:p>
                      <a:pPr algn="ctr" rtl="0">
                        <a:lnSpc>
                          <a:spcPct val="115000"/>
                        </a:lnSpc>
                        <a:spcAft>
                          <a:spcPts val="0"/>
                        </a:spcAft>
                        <a:tabLst>
                          <a:tab pos="863600" algn="l"/>
                        </a:tabLst>
                      </a:pPr>
                      <a:r>
                        <a:rPr lang="en-US" sz="1800" b="1">
                          <a:effectLst/>
                        </a:rPr>
                        <a:t>Nitrofuranation</a:t>
                      </a:r>
                      <a:endParaRPr lang="en-US" sz="1800" b="1">
                        <a:effectLst/>
                        <a:latin typeface="Arial"/>
                        <a:ea typeface="Arial"/>
                        <a:cs typeface="Arial"/>
                      </a:endParaRPr>
                    </a:p>
                  </a:txBody>
                  <a:tcPr marL="62179" marR="62179" marT="0" marB="0" anchor="ctr"/>
                </a:tc>
                <a:tc>
                  <a:txBody>
                    <a:bodyPr/>
                    <a:lstStyle/>
                    <a:p>
                      <a:pPr algn="ctr" rtl="0">
                        <a:lnSpc>
                          <a:spcPct val="115000"/>
                        </a:lnSpc>
                        <a:spcAft>
                          <a:spcPts val="0"/>
                        </a:spcAft>
                        <a:tabLst>
                          <a:tab pos="863600" algn="l"/>
                        </a:tabLst>
                      </a:pPr>
                      <a:r>
                        <a:rPr lang="en-US" sz="1800" b="1">
                          <a:effectLst/>
                        </a:rPr>
                        <a:t>70.9</a:t>
                      </a:r>
                      <a:endParaRPr lang="en-US" sz="1800" b="1">
                        <a:effectLst/>
                        <a:latin typeface="Arial"/>
                        <a:ea typeface="Arial"/>
                        <a:cs typeface="Arial"/>
                      </a:endParaRPr>
                    </a:p>
                  </a:txBody>
                  <a:tcPr marL="62179" marR="62179" marT="0" marB="0" anchor="ctr"/>
                </a:tc>
                <a:tc>
                  <a:txBody>
                    <a:bodyPr/>
                    <a:lstStyle/>
                    <a:p>
                      <a:pPr algn="ctr" rtl="0">
                        <a:lnSpc>
                          <a:spcPct val="115000"/>
                        </a:lnSpc>
                        <a:spcAft>
                          <a:spcPts val="0"/>
                        </a:spcAft>
                        <a:tabLst>
                          <a:tab pos="863600" algn="l"/>
                        </a:tabLst>
                      </a:pPr>
                      <a:r>
                        <a:rPr lang="en-US" sz="1800" b="1">
                          <a:effectLst/>
                        </a:rPr>
                        <a:t>%12.5</a:t>
                      </a:r>
                      <a:endParaRPr lang="en-US" sz="1800" b="1">
                        <a:effectLst/>
                        <a:latin typeface="Arial"/>
                        <a:ea typeface="Arial"/>
                        <a:cs typeface="Arial"/>
                      </a:endParaRPr>
                    </a:p>
                  </a:txBody>
                  <a:tcPr marL="62179" marR="62179" marT="0" marB="0" anchor="ctr"/>
                </a:tc>
                <a:tc>
                  <a:txBody>
                    <a:bodyPr/>
                    <a:lstStyle/>
                    <a:p>
                      <a:pPr algn="ctr" rtl="0">
                        <a:lnSpc>
                          <a:spcPct val="115000"/>
                        </a:lnSpc>
                        <a:spcAft>
                          <a:spcPts val="0"/>
                        </a:spcAft>
                        <a:tabLst>
                          <a:tab pos="863600" algn="l"/>
                        </a:tabLst>
                      </a:pPr>
                      <a:r>
                        <a:rPr lang="en-US" sz="1800" b="1">
                          <a:effectLst/>
                        </a:rPr>
                        <a:t>%16.6</a:t>
                      </a:r>
                      <a:endParaRPr lang="en-US" sz="1800" b="1">
                        <a:effectLst/>
                        <a:latin typeface="Arial"/>
                        <a:ea typeface="Arial"/>
                        <a:cs typeface="Arial"/>
                      </a:endParaRPr>
                    </a:p>
                  </a:txBody>
                  <a:tcPr marL="62179" marR="62179" marT="0" marB="0" anchor="ctr"/>
                </a:tc>
                <a:tc>
                  <a:txBody>
                    <a:bodyPr/>
                    <a:lstStyle/>
                    <a:p>
                      <a:pPr algn="ctr" rtl="1">
                        <a:lnSpc>
                          <a:spcPct val="115000"/>
                        </a:lnSpc>
                        <a:spcAft>
                          <a:spcPts val="0"/>
                        </a:spcAft>
                        <a:tabLst>
                          <a:tab pos="863600" algn="l"/>
                        </a:tabLst>
                      </a:pPr>
                      <a:r>
                        <a:rPr lang="en-US" sz="1800" b="1">
                          <a:effectLst/>
                        </a:rPr>
                        <a:t>70</a:t>
                      </a:r>
                      <a:r>
                        <a:rPr lang="ar-IQ" sz="1800" b="1">
                          <a:effectLst/>
                        </a:rPr>
                        <a:t>%</a:t>
                      </a:r>
                      <a:endParaRPr lang="en-US" sz="1800" b="1">
                        <a:effectLst/>
                        <a:latin typeface="Arial"/>
                        <a:ea typeface="Arial"/>
                        <a:cs typeface="Arial"/>
                      </a:endParaRPr>
                    </a:p>
                  </a:txBody>
                  <a:tcPr marL="62179" marR="62179" marT="0" marB="0" anchor="ctr"/>
                </a:tc>
                <a:tc>
                  <a:txBody>
                    <a:bodyPr/>
                    <a:lstStyle/>
                    <a:p>
                      <a:pPr algn="ctr" rtl="1">
                        <a:lnSpc>
                          <a:spcPct val="115000"/>
                        </a:lnSpc>
                        <a:spcAft>
                          <a:spcPts val="0"/>
                        </a:spcAft>
                        <a:tabLst>
                          <a:tab pos="863600" algn="l"/>
                        </a:tabLst>
                      </a:pPr>
                      <a:r>
                        <a:rPr lang="en-US" sz="1800" b="1">
                          <a:effectLst/>
                        </a:rPr>
                        <a:t>10</a:t>
                      </a:r>
                      <a:r>
                        <a:rPr lang="ar-IQ" sz="1800" b="1">
                          <a:effectLst/>
                        </a:rPr>
                        <a:t>%</a:t>
                      </a:r>
                      <a:endParaRPr lang="en-US" sz="1800" b="1">
                        <a:effectLst/>
                        <a:latin typeface="Arial"/>
                        <a:ea typeface="Arial"/>
                        <a:cs typeface="Arial"/>
                      </a:endParaRPr>
                    </a:p>
                  </a:txBody>
                  <a:tcPr marL="62179" marR="62179" marT="0" marB="0" anchor="ctr"/>
                </a:tc>
                <a:tc>
                  <a:txBody>
                    <a:bodyPr/>
                    <a:lstStyle/>
                    <a:p>
                      <a:pPr algn="ctr" rtl="1">
                        <a:lnSpc>
                          <a:spcPct val="115000"/>
                        </a:lnSpc>
                        <a:spcAft>
                          <a:spcPts val="0"/>
                        </a:spcAft>
                        <a:tabLst>
                          <a:tab pos="863600" algn="l"/>
                        </a:tabLst>
                      </a:pPr>
                      <a:r>
                        <a:rPr lang="en-US" sz="1800" b="1">
                          <a:effectLst/>
                        </a:rPr>
                        <a:t>20</a:t>
                      </a:r>
                      <a:r>
                        <a:rPr lang="ar-IQ" sz="1800" b="1">
                          <a:effectLst/>
                        </a:rPr>
                        <a:t>%</a:t>
                      </a:r>
                      <a:endParaRPr lang="en-US" sz="1800" b="1">
                        <a:effectLst/>
                        <a:latin typeface="Arial"/>
                        <a:ea typeface="Arial"/>
                        <a:cs typeface="Arial"/>
                      </a:endParaRPr>
                    </a:p>
                  </a:txBody>
                  <a:tcPr marL="62179" marR="62179" marT="0" marB="0" anchor="ctr"/>
                </a:tc>
              </a:tr>
              <a:tr h="249628">
                <a:tc>
                  <a:txBody>
                    <a:bodyPr/>
                    <a:lstStyle/>
                    <a:p>
                      <a:pPr algn="ctr" rtl="0">
                        <a:lnSpc>
                          <a:spcPct val="115000"/>
                        </a:lnSpc>
                        <a:spcAft>
                          <a:spcPts val="0"/>
                        </a:spcAft>
                        <a:tabLst>
                          <a:tab pos="863600" algn="l"/>
                        </a:tabLst>
                      </a:pPr>
                      <a:r>
                        <a:rPr lang="en-US" sz="1800" b="1">
                          <a:effectLst/>
                        </a:rPr>
                        <a:t>Nalidixic acid</a:t>
                      </a:r>
                      <a:endParaRPr lang="en-US" sz="1800" b="1">
                        <a:effectLst/>
                        <a:latin typeface="Arial"/>
                        <a:ea typeface="Arial"/>
                        <a:cs typeface="Arial"/>
                      </a:endParaRPr>
                    </a:p>
                  </a:txBody>
                  <a:tcPr marL="62179" marR="62179" marT="0" marB="0" anchor="ctr"/>
                </a:tc>
                <a:tc>
                  <a:txBody>
                    <a:bodyPr/>
                    <a:lstStyle/>
                    <a:p>
                      <a:pPr algn="ctr" rtl="0">
                        <a:lnSpc>
                          <a:spcPct val="115000"/>
                        </a:lnSpc>
                        <a:spcAft>
                          <a:spcPts val="0"/>
                        </a:spcAft>
                        <a:tabLst>
                          <a:tab pos="863600" algn="l"/>
                        </a:tabLst>
                      </a:pPr>
                      <a:r>
                        <a:rPr lang="en-US" sz="1800" b="1">
                          <a:effectLst/>
                        </a:rPr>
                        <a:t>%32.7</a:t>
                      </a:r>
                      <a:endParaRPr lang="en-US" sz="1800" b="1">
                        <a:effectLst/>
                        <a:latin typeface="Arial"/>
                        <a:ea typeface="Arial"/>
                        <a:cs typeface="Arial"/>
                      </a:endParaRPr>
                    </a:p>
                  </a:txBody>
                  <a:tcPr marL="62179" marR="62179" marT="0" marB="0" anchor="ctr"/>
                </a:tc>
                <a:tc>
                  <a:txBody>
                    <a:bodyPr/>
                    <a:lstStyle/>
                    <a:p>
                      <a:pPr algn="ctr" rtl="0">
                        <a:lnSpc>
                          <a:spcPct val="115000"/>
                        </a:lnSpc>
                        <a:spcAft>
                          <a:spcPts val="0"/>
                        </a:spcAft>
                        <a:tabLst>
                          <a:tab pos="863600" algn="l"/>
                        </a:tabLst>
                      </a:pPr>
                      <a:r>
                        <a:rPr lang="en-US" sz="1800" b="1">
                          <a:effectLst/>
                        </a:rPr>
                        <a:t>%12.3</a:t>
                      </a:r>
                      <a:endParaRPr lang="en-US" sz="1800" b="1">
                        <a:effectLst/>
                        <a:latin typeface="Arial"/>
                        <a:ea typeface="Arial"/>
                        <a:cs typeface="Arial"/>
                      </a:endParaRPr>
                    </a:p>
                  </a:txBody>
                  <a:tcPr marL="62179" marR="62179" marT="0" marB="0" anchor="ctr"/>
                </a:tc>
                <a:tc>
                  <a:txBody>
                    <a:bodyPr/>
                    <a:lstStyle/>
                    <a:p>
                      <a:pPr algn="ctr" rtl="0">
                        <a:lnSpc>
                          <a:spcPct val="115000"/>
                        </a:lnSpc>
                        <a:spcAft>
                          <a:spcPts val="0"/>
                        </a:spcAft>
                        <a:tabLst>
                          <a:tab pos="863600" algn="l"/>
                        </a:tabLst>
                      </a:pPr>
                      <a:r>
                        <a:rPr lang="en-US" sz="1800" b="1">
                          <a:effectLst/>
                        </a:rPr>
                        <a:t>%55</a:t>
                      </a:r>
                      <a:endParaRPr lang="en-US" sz="1800" b="1">
                        <a:effectLst/>
                        <a:latin typeface="Arial"/>
                        <a:ea typeface="Arial"/>
                        <a:cs typeface="Arial"/>
                      </a:endParaRPr>
                    </a:p>
                  </a:txBody>
                  <a:tcPr marL="62179" marR="62179" marT="0" marB="0" anchor="ctr"/>
                </a:tc>
                <a:tc>
                  <a:txBody>
                    <a:bodyPr/>
                    <a:lstStyle/>
                    <a:p>
                      <a:pPr algn="ctr" rtl="1">
                        <a:lnSpc>
                          <a:spcPct val="115000"/>
                        </a:lnSpc>
                        <a:spcAft>
                          <a:spcPts val="0"/>
                        </a:spcAft>
                        <a:tabLst>
                          <a:tab pos="863600" algn="l"/>
                        </a:tabLst>
                      </a:pPr>
                      <a:r>
                        <a:rPr lang="en-US" sz="1800" b="1">
                          <a:effectLst/>
                        </a:rPr>
                        <a:t>35</a:t>
                      </a:r>
                      <a:r>
                        <a:rPr lang="ar-IQ" sz="1800" b="1">
                          <a:effectLst/>
                        </a:rPr>
                        <a:t>%</a:t>
                      </a:r>
                      <a:endParaRPr lang="en-US" sz="1800" b="1">
                        <a:effectLst/>
                        <a:latin typeface="Arial"/>
                        <a:ea typeface="Arial"/>
                        <a:cs typeface="Arial"/>
                      </a:endParaRPr>
                    </a:p>
                  </a:txBody>
                  <a:tcPr marL="62179" marR="62179" marT="0" marB="0" anchor="ctr"/>
                </a:tc>
                <a:tc>
                  <a:txBody>
                    <a:bodyPr/>
                    <a:lstStyle/>
                    <a:p>
                      <a:pPr algn="ctr" rtl="1">
                        <a:lnSpc>
                          <a:spcPct val="115000"/>
                        </a:lnSpc>
                        <a:spcAft>
                          <a:spcPts val="0"/>
                        </a:spcAft>
                        <a:tabLst>
                          <a:tab pos="863600" algn="l"/>
                        </a:tabLst>
                      </a:pPr>
                      <a:r>
                        <a:rPr lang="en-US" sz="1800" b="1">
                          <a:effectLst/>
                        </a:rPr>
                        <a:t>15</a:t>
                      </a:r>
                      <a:r>
                        <a:rPr lang="ar-IQ" sz="1800" b="1">
                          <a:effectLst/>
                        </a:rPr>
                        <a:t>%</a:t>
                      </a:r>
                      <a:endParaRPr lang="en-US" sz="1800" b="1">
                        <a:effectLst/>
                        <a:latin typeface="Arial"/>
                        <a:ea typeface="Arial"/>
                        <a:cs typeface="Arial"/>
                      </a:endParaRPr>
                    </a:p>
                  </a:txBody>
                  <a:tcPr marL="62179" marR="62179" marT="0" marB="0" anchor="ctr"/>
                </a:tc>
                <a:tc>
                  <a:txBody>
                    <a:bodyPr/>
                    <a:lstStyle/>
                    <a:p>
                      <a:pPr algn="ctr" rtl="1">
                        <a:lnSpc>
                          <a:spcPct val="115000"/>
                        </a:lnSpc>
                        <a:spcAft>
                          <a:spcPts val="0"/>
                        </a:spcAft>
                        <a:tabLst>
                          <a:tab pos="863600" algn="l"/>
                        </a:tabLst>
                      </a:pPr>
                      <a:r>
                        <a:rPr lang="en-US" sz="1800" b="1">
                          <a:effectLst/>
                        </a:rPr>
                        <a:t>50%</a:t>
                      </a:r>
                      <a:endParaRPr lang="en-US" sz="1800" b="1">
                        <a:effectLst/>
                        <a:latin typeface="Arial"/>
                        <a:ea typeface="Arial"/>
                        <a:cs typeface="Arial"/>
                      </a:endParaRPr>
                    </a:p>
                  </a:txBody>
                  <a:tcPr marL="62179" marR="62179" marT="0" marB="0" anchor="ctr"/>
                </a:tc>
              </a:tr>
              <a:tr h="249628">
                <a:tc>
                  <a:txBody>
                    <a:bodyPr/>
                    <a:lstStyle/>
                    <a:p>
                      <a:pPr algn="ctr" rtl="0">
                        <a:lnSpc>
                          <a:spcPct val="115000"/>
                        </a:lnSpc>
                        <a:spcAft>
                          <a:spcPts val="0"/>
                        </a:spcAft>
                        <a:tabLst>
                          <a:tab pos="863600" algn="l"/>
                        </a:tabLst>
                      </a:pPr>
                      <a:r>
                        <a:rPr lang="en-US" sz="1800" b="1">
                          <a:effectLst/>
                        </a:rPr>
                        <a:t>Tetracyclin</a:t>
                      </a:r>
                      <a:endParaRPr lang="en-US" sz="1800" b="1">
                        <a:effectLst/>
                        <a:latin typeface="Arial"/>
                        <a:ea typeface="Arial"/>
                        <a:cs typeface="Arial"/>
                      </a:endParaRPr>
                    </a:p>
                  </a:txBody>
                  <a:tcPr marL="62179" marR="62179" marT="0" marB="0" anchor="ctr"/>
                </a:tc>
                <a:tc>
                  <a:txBody>
                    <a:bodyPr/>
                    <a:lstStyle/>
                    <a:p>
                      <a:pPr algn="ctr" rtl="0">
                        <a:lnSpc>
                          <a:spcPct val="115000"/>
                        </a:lnSpc>
                        <a:spcAft>
                          <a:spcPts val="0"/>
                        </a:spcAft>
                        <a:tabLst>
                          <a:tab pos="863600" algn="l"/>
                        </a:tabLst>
                      </a:pPr>
                      <a:r>
                        <a:rPr lang="en-US" sz="1800" b="1">
                          <a:effectLst/>
                        </a:rPr>
                        <a:t>%35</a:t>
                      </a:r>
                      <a:endParaRPr lang="en-US" sz="1800" b="1">
                        <a:effectLst/>
                        <a:latin typeface="Arial"/>
                        <a:ea typeface="Arial"/>
                        <a:cs typeface="Arial"/>
                      </a:endParaRPr>
                    </a:p>
                  </a:txBody>
                  <a:tcPr marL="62179" marR="62179" marT="0" marB="0" anchor="ctr"/>
                </a:tc>
                <a:tc>
                  <a:txBody>
                    <a:bodyPr/>
                    <a:lstStyle/>
                    <a:p>
                      <a:pPr algn="ctr" rtl="0">
                        <a:lnSpc>
                          <a:spcPct val="115000"/>
                        </a:lnSpc>
                        <a:spcAft>
                          <a:spcPts val="0"/>
                        </a:spcAft>
                        <a:tabLst>
                          <a:tab pos="863600" algn="l"/>
                        </a:tabLst>
                      </a:pPr>
                      <a:r>
                        <a:rPr lang="en-US" sz="1800" b="1">
                          <a:effectLst/>
                        </a:rPr>
                        <a:t>%12</a:t>
                      </a:r>
                      <a:endParaRPr lang="en-US" sz="1800" b="1">
                        <a:effectLst/>
                        <a:latin typeface="Arial"/>
                        <a:ea typeface="Arial"/>
                        <a:cs typeface="Arial"/>
                      </a:endParaRPr>
                    </a:p>
                  </a:txBody>
                  <a:tcPr marL="62179" marR="62179" marT="0" marB="0" anchor="ctr"/>
                </a:tc>
                <a:tc>
                  <a:txBody>
                    <a:bodyPr/>
                    <a:lstStyle/>
                    <a:p>
                      <a:pPr algn="ctr" rtl="0">
                        <a:lnSpc>
                          <a:spcPct val="115000"/>
                        </a:lnSpc>
                        <a:spcAft>
                          <a:spcPts val="0"/>
                        </a:spcAft>
                        <a:tabLst>
                          <a:tab pos="863600" algn="l"/>
                        </a:tabLst>
                      </a:pPr>
                      <a:r>
                        <a:rPr lang="en-US" sz="1800" b="1">
                          <a:effectLst/>
                        </a:rPr>
                        <a:t>%53</a:t>
                      </a:r>
                      <a:endParaRPr lang="en-US" sz="1800" b="1">
                        <a:effectLst/>
                        <a:latin typeface="Arial"/>
                        <a:ea typeface="Arial"/>
                        <a:cs typeface="Arial"/>
                      </a:endParaRPr>
                    </a:p>
                  </a:txBody>
                  <a:tcPr marL="62179" marR="62179" marT="0" marB="0" anchor="ctr"/>
                </a:tc>
                <a:tc>
                  <a:txBody>
                    <a:bodyPr/>
                    <a:lstStyle/>
                    <a:p>
                      <a:pPr algn="ctr" rtl="1">
                        <a:lnSpc>
                          <a:spcPct val="115000"/>
                        </a:lnSpc>
                        <a:spcAft>
                          <a:spcPts val="0"/>
                        </a:spcAft>
                        <a:tabLst>
                          <a:tab pos="863600" algn="l"/>
                        </a:tabLst>
                      </a:pPr>
                      <a:r>
                        <a:rPr lang="en-US" sz="1800" b="1">
                          <a:effectLst/>
                        </a:rPr>
                        <a:t>30</a:t>
                      </a:r>
                      <a:r>
                        <a:rPr lang="ar-IQ" sz="1800" b="1">
                          <a:effectLst/>
                        </a:rPr>
                        <a:t>%</a:t>
                      </a:r>
                      <a:endParaRPr lang="en-US" sz="1800" b="1">
                        <a:effectLst/>
                        <a:latin typeface="Arial"/>
                        <a:ea typeface="Arial"/>
                        <a:cs typeface="Arial"/>
                      </a:endParaRPr>
                    </a:p>
                  </a:txBody>
                  <a:tcPr marL="62179" marR="62179" marT="0" marB="0" anchor="ctr"/>
                </a:tc>
                <a:tc>
                  <a:txBody>
                    <a:bodyPr/>
                    <a:lstStyle/>
                    <a:p>
                      <a:pPr algn="ctr" rtl="1">
                        <a:lnSpc>
                          <a:spcPct val="115000"/>
                        </a:lnSpc>
                        <a:spcAft>
                          <a:spcPts val="0"/>
                        </a:spcAft>
                        <a:tabLst>
                          <a:tab pos="863600" algn="l"/>
                        </a:tabLst>
                      </a:pPr>
                      <a:r>
                        <a:rPr lang="en-US" sz="1800" b="1">
                          <a:effectLst/>
                        </a:rPr>
                        <a:t>15</a:t>
                      </a:r>
                      <a:r>
                        <a:rPr lang="ar-IQ" sz="1800" b="1">
                          <a:effectLst/>
                        </a:rPr>
                        <a:t>%</a:t>
                      </a:r>
                      <a:endParaRPr lang="en-US" sz="1800" b="1">
                        <a:effectLst/>
                        <a:latin typeface="Arial"/>
                        <a:ea typeface="Arial"/>
                        <a:cs typeface="Arial"/>
                      </a:endParaRPr>
                    </a:p>
                  </a:txBody>
                  <a:tcPr marL="62179" marR="62179" marT="0" marB="0" anchor="ctr"/>
                </a:tc>
                <a:tc>
                  <a:txBody>
                    <a:bodyPr/>
                    <a:lstStyle/>
                    <a:p>
                      <a:pPr algn="ctr" rtl="1">
                        <a:lnSpc>
                          <a:spcPct val="115000"/>
                        </a:lnSpc>
                        <a:spcAft>
                          <a:spcPts val="0"/>
                        </a:spcAft>
                        <a:tabLst>
                          <a:tab pos="863600" algn="l"/>
                        </a:tabLst>
                      </a:pPr>
                      <a:r>
                        <a:rPr lang="en-US" sz="1800" b="1">
                          <a:effectLst/>
                        </a:rPr>
                        <a:t>55</a:t>
                      </a:r>
                      <a:r>
                        <a:rPr lang="ar-IQ" sz="1800" b="1">
                          <a:effectLst/>
                        </a:rPr>
                        <a:t>%</a:t>
                      </a:r>
                      <a:endParaRPr lang="en-US" sz="1800" b="1">
                        <a:effectLst/>
                        <a:latin typeface="Arial"/>
                        <a:ea typeface="Arial"/>
                        <a:cs typeface="Arial"/>
                      </a:endParaRPr>
                    </a:p>
                  </a:txBody>
                  <a:tcPr marL="62179" marR="62179" marT="0" marB="0" anchor="ctr"/>
                </a:tc>
              </a:tr>
              <a:tr h="249628">
                <a:tc>
                  <a:txBody>
                    <a:bodyPr/>
                    <a:lstStyle/>
                    <a:p>
                      <a:pPr algn="ctr" rtl="0">
                        <a:lnSpc>
                          <a:spcPct val="115000"/>
                        </a:lnSpc>
                        <a:spcAft>
                          <a:spcPts val="0"/>
                        </a:spcAft>
                        <a:tabLst>
                          <a:tab pos="863600" algn="l"/>
                        </a:tabLst>
                      </a:pPr>
                      <a:r>
                        <a:rPr lang="en-US" sz="1800" b="1" dirty="0" smtClean="0">
                          <a:effectLst/>
                        </a:rPr>
                        <a:t>Amoxicillin</a:t>
                      </a:r>
                      <a:endParaRPr lang="en-US" sz="1800" b="1" dirty="0">
                        <a:effectLst/>
                        <a:latin typeface="Arial"/>
                        <a:ea typeface="Arial"/>
                        <a:cs typeface="Arial"/>
                      </a:endParaRPr>
                    </a:p>
                  </a:txBody>
                  <a:tcPr marL="62179" marR="62179" marT="0" marB="0" anchor="ctr"/>
                </a:tc>
                <a:tc>
                  <a:txBody>
                    <a:bodyPr/>
                    <a:lstStyle/>
                    <a:p>
                      <a:pPr algn="ctr" rtl="0">
                        <a:lnSpc>
                          <a:spcPct val="115000"/>
                        </a:lnSpc>
                        <a:spcAft>
                          <a:spcPts val="0"/>
                        </a:spcAft>
                        <a:tabLst>
                          <a:tab pos="863600" algn="l"/>
                        </a:tabLst>
                      </a:pPr>
                      <a:r>
                        <a:rPr lang="en-US" sz="1800" b="1">
                          <a:effectLst/>
                        </a:rPr>
                        <a:t>0</a:t>
                      </a:r>
                      <a:endParaRPr lang="en-US" sz="1800" b="1">
                        <a:effectLst/>
                        <a:latin typeface="Arial"/>
                        <a:ea typeface="Arial"/>
                        <a:cs typeface="Arial"/>
                      </a:endParaRPr>
                    </a:p>
                  </a:txBody>
                  <a:tcPr marL="62179" marR="62179" marT="0" marB="0" anchor="ctr"/>
                </a:tc>
                <a:tc>
                  <a:txBody>
                    <a:bodyPr/>
                    <a:lstStyle/>
                    <a:p>
                      <a:pPr algn="ctr" rtl="0">
                        <a:lnSpc>
                          <a:spcPct val="115000"/>
                        </a:lnSpc>
                        <a:spcAft>
                          <a:spcPts val="0"/>
                        </a:spcAft>
                        <a:tabLst>
                          <a:tab pos="863600" algn="l"/>
                        </a:tabLst>
                      </a:pPr>
                      <a:r>
                        <a:rPr lang="en-US" sz="1800" b="1">
                          <a:effectLst/>
                        </a:rPr>
                        <a:t>0</a:t>
                      </a:r>
                      <a:endParaRPr lang="en-US" sz="1800" b="1">
                        <a:effectLst/>
                        <a:latin typeface="Arial"/>
                        <a:ea typeface="Arial"/>
                        <a:cs typeface="Arial"/>
                      </a:endParaRPr>
                    </a:p>
                  </a:txBody>
                  <a:tcPr marL="62179" marR="62179" marT="0" marB="0" anchor="ctr"/>
                </a:tc>
                <a:tc>
                  <a:txBody>
                    <a:bodyPr/>
                    <a:lstStyle/>
                    <a:p>
                      <a:pPr algn="ctr" rtl="0">
                        <a:lnSpc>
                          <a:spcPct val="115000"/>
                        </a:lnSpc>
                        <a:spcAft>
                          <a:spcPts val="0"/>
                        </a:spcAft>
                        <a:tabLst>
                          <a:tab pos="863600" algn="l"/>
                        </a:tabLst>
                      </a:pPr>
                      <a:r>
                        <a:rPr lang="en-US" sz="1800" b="1" dirty="0">
                          <a:effectLst/>
                        </a:rPr>
                        <a:t>%100</a:t>
                      </a:r>
                      <a:endParaRPr lang="en-US" sz="1800" b="1" dirty="0">
                        <a:effectLst/>
                        <a:latin typeface="Arial"/>
                        <a:ea typeface="Arial"/>
                        <a:cs typeface="Arial"/>
                      </a:endParaRPr>
                    </a:p>
                  </a:txBody>
                  <a:tcPr marL="62179" marR="62179" marT="0" marB="0" anchor="ctr"/>
                </a:tc>
                <a:tc>
                  <a:txBody>
                    <a:bodyPr/>
                    <a:lstStyle/>
                    <a:p>
                      <a:pPr algn="ctr" rtl="1">
                        <a:lnSpc>
                          <a:spcPct val="115000"/>
                        </a:lnSpc>
                        <a:spcAft>
                          <a:spcPts val="0"/>
                        </a:spcAft>
                        <a:tabLst>
                          <a:tab pos="863600" algn="l"/>
                        </a:tabLst>
                      </a:pPr>
                      <a:r>
                        <a:rPr lang="en-US" sz="1800" b="1">
                          <a:effectLst/>
                        </a:rPr>
                        <a:t>0</a:t>
                      </a:r>
                      <a:endParaRPr lang="en-US" sz="1800" b="1">
                        <a:effectLst/>
                        <a:latin typeface="Arial"/>
                        <a:ea typeface="Arial"/>
                        <a:cs typeface="Arial"/>
                      </a:endParaRPr>
                    </a:p>
                  </a:txBody>
                  <a:tcPr marL="62179" marR="62179" marT="0" marB="0" anchor="ctr"/>
                </a:tc>
                <a:tc>
                  <a:txBody>
                    <a:bodyPr/>
                    <a:lstStyle/>
                    <a:p>
                      <a:pPr algn="ctr" rtl="1">
                        <a:lnSpc>
                          <a:spcPct val="115000"/>
                        </a:lnSpc>
                        <a:spcAft>
                          <a:spcPts val="0"/>
                        </a:spcAft>
                        <a:tabLst>
                          <a:tab pos="863600" algn="l"/>
                        </a:tabLst>
                      </a:pPr>
                      <a:r>
                        <a:rPr lang="en-US" sz="1800" b="1">
                          <a:effectLst/>
                        </a:rPr>
                        <a:t>0</a:t>
                      </a:r>
                      <a:endParaRPr lang="en-US" sz="1800" b="1">
                        <a:effectLst/>
                        <a:latin typeface="Arial"/>
                        <a:ea typeface="Arial"/>
                        <a:cs typeface="Arial"/>
                      </a:endParaRPr>
                    </a:p>
                  </a:txBody>
                  <a:tcPr marL="62179" marR="62179" marT="0" marB="0" anchor="ctr"/>
                </a:tc>
                <a:tc>
                  <a:txBody>
                    <a:bodyPr/>
                    <a:lstStyle/>
                    <a:p>
                      <a:pPr algn="ctr" rtl="1">
                        <a:lnSpc>
                          <a:spcPct val="115000"/>
                        </a:lnSpc>
                        <a:spcAft>
                          <a:spcPts val="0"/>
                        </a:spcAft>
                        <a:tabLst>
                          <a:tab pos="863600" algn="l"/>
                        </a:tabLst>
                      </a:pPr>
                      <a:r>
                        <a:rPr lang="en-US" sz="1800" b="1" dirty="0">
                          <a:effectLst/>
                        </a:rPr>
                        <a:t>100</a:t>
                      </a:r>
                      <a:r>
                        <a:rPr lang="ar-IQ" sz="1800" b="1" dirty="0">
                          <a:effectLst/>
                        </a:rPr>
                        <a:t>%</a:t>
                      </a:r>
                      <a:endParaRPr lang="en-US" sz="1800" b="1" dirty="0">
                        <a:effectLst/>
                        <a:latin typeface="Arial"/>
                        <a:ea typeface="Arial"/>
                        <a:cs typeface="Arial"/>
                      </a:endParaRPr>
                    </a:p>
                  </a:txBody>
                  <a:tcPr marL="62179" marR="62179" marT="0" marB="0" anchor="ctr"/>
                </a:tc>
              </a:tr>
            </a:tbl>
          </a:graphicData>
        </a:graphic>
      </p:graphicFrame>
      <p:sp>
        <p:nvSpPr>
          <p:cNvPr id="5" name="Rectangle 1"/>
          <p:cNvSpPr>
            <a:spLocks noGrp="1" noChangeArrowheads="1"/>
          </p:cNvSpPr>
          <p:nvPr>
            <p:ph type="title"/>
          </p:nvPr>
        </p:nvSpPr>
        <p:spPr bwMode="auto">
          <a:xfrm>
            <a:off x="683568" y="188640"/>
            <a:ext cx="7861511" cy="2554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tab pos="263525" algn="l"/>
              </a:tabLst>
            </a:pPr>
            <a:r>
              <a:rPr kumimoji="0" lang="ar-SA" sz="20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جدول (</a:t>
            </a:r>
            <a:r>
              <a:rPr kumimoji="0" lang="en-US" sz="20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13</a:t>
            </a:r>
            <a:r>
              <a:rPr kumimoji="0" lang="ar-IQ" sz="20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يوضح النسب المئوية لحساسية </a:t>
            </a:r>
            <a:r>
              <a:rPr kumimoji="0" lang="ar-IQ" sz="2000" b="1"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العزلات</a:t>
            </a:r>
            <a:r>
              <a:rPr kumimoji="0" lang="ar-IQ" sz="20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قيد الدراسة للمضادات الحيوية المختلفة</a:t>
            </a:r>
            <a:r>
              <a:rPr kumimoji="0" lang="ar-IQ" sz="2000" b="1" i="1"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algn="justLow" eaLnBrk="0" fontAlgn="base" hangingPunct="0">
              <a:spcAft>
                <a:spcPct val="0"/>
              </a:spcAft>
              <a:tabLst>
                <a:tab pos="263525" algn="l"/>
              </a:tabLst>
            </a:pPr>
            <a:r>
              <a:rPr kumimoji="0" lang="en-US" sz="20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S</a:t>
            </a:r>
            <a:r>
              <a:rPr kumimoji="0" lang="ar-IQ" sz="20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a:t>
            </a:r>
            <a:r>
              <a:rPr kumimoji="0" lang="en-US" sz="20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Sensitive</a:t>
            </a:r>
            <a:r>
              <a:rPr kumimoji="0" lang="ar-IQ" sz="20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a:t>
            </a:r>
            <a:r>
              <a:rPr kumimoji="0" lang="en-US" sz="20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I</a:t>
            </a:r>
            <a:r>
              <a:rPr kumimoji="0" lang="ar-IQ" sz="20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a:t>
            </a:r>
            <a:r>
              <a:rPr kumimoji="0" lang="en-US" sz="20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Intermediate</a:t>
            </a:r>
            <a:r>
              <a:rPr kumimoji="0" lang="ar-IQ" sz="20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 </a:t>
            </a:r>
            <a:r>
              <a:rPr kumimoji="0" lang="en-US" sz="20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R</a:t>
            </a:r>
            <a:r>
              <a:rPr kumimoji="0" lang="ar-IQ" sz="20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a:t>
            </a:r>
            <a:r>
              <a:rPr kumimoji="0" lang="en-US" sz="20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Resistance</a:t>
            </a:r>
            <a:r>
              <a:rPr kumimoji="0" lang="ar-IQ" sz="20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a:r>
            <a:br>
              <a:rPr kumimoji="0" lang="ar-IQ" sz="20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br>
            <a:r>
              <a:rPr lang="ar-IQ" sz="2000" b="1" dirty="0">
                <a:latin typeface="Simplified Arabic" pitchFamily="18" charset="-78"/>
                <a:ea typeface="Times New Roman" pitchFamily="18" charset="0"/>
                <a:cs typeface="Simplified Arabic" pitchFamily="18" charset="-78"/>
              </a:rPr>
              <a:t/>
            </a:r>
            <a:br>
              <a:rPr lang="ar-IQ" sz="2000" b="1" dirty="0">
                <a:latin typeface="Simplified Arabic" pitchFamily="18" charset="-78"/>
                <a:ea typeface="Times New Roman" pitchFamily="18" charset="0"/>
                <a:cs typeface="Simplified Arabic" pitchFamily="18" charset="-78"/>
              </a:rPr>
            </a:br>
            <a:r>
              <a:rPr lang="ar-IQ" sz="2000" b="1" dirty="0" smtClean="0">
                <a:latin typeface="Simplified Arabic" pitchFamily="18" charset="-78"/>
                <a:ea typeface="Times New Roman" pitchFamily="18" charset="0"/>
                <a:cs typeface="Simplified Arabic" pitchFamily="18" charset="-78"/>
              </a:rPr>
              <a:t>* اظهرت النتائج ان جميع </a:t>
            </a:r>
            <a:r>
              <a:rPr lang="ar-IQ" sz="2000" b="1" dirty="0" err="1" smtClean="0">
                <a:latin typeface="Simplified Arabic" pitchFamily="18" charset="-78"/>
                <a:ea typeface="Times New Roman" pitchFamily="18" charset="0"/>
                <a:cs typeface="Simplified Arabic" pitchFamily="18" charset="-78"/>
              </a:rPr>
              <a:t>العزلات</a:t>
            </a:r>
            <a:r>
              <a:rPr lang="ar-IQ" sz="2000" b="1" dirty="0" smtClean="0">
                <a:latin typeface="Simplified Arabic" pitchFamily="18" charset="-78"/>
                <a:ea typeface="Times New Roman" pitchFamily="18" charset="0"/>
                <a:cs typeface="Simplified Arabic" pitchFamily="18" charset="-78"/>
              </a:rPr>
              <a:t> مقاومة للمضادين الحياتيين </a:t>
            </a:r>
            <a:r>
              <a:rPr lang="en-US" sz="2000" b="1" dirty="0"/>
              <a:t>Ampicillin</a:t>
            </a:r>
            <a:r>
              <a:rPr lang="en-US" sz="2000" b="1" dirty="0">
                <a:latin typeface="Arial"/>
                <a:ea typeface="Arial"/>
                <a:cs typeface="Arial"/>
              </a:rPr>
              <a:t/>
            </a:r>
            <a:br>
              <a:rPr lang="en-US" sz="2000" b="1" dirty="0">
                <a:latin typeface="Arial"/>
                <a:ea typeface="Arial"/>
                <a:cs typeface="Arial"/>
              </a:rPr>
            </a:br>
            <a:r>
              <a:rPr lang="ar-IQ" sz="2000" b="1" dirty="0" smtClean="0">
                <a:latin typeface="Arial"/>
                <a:ea typeface="Arial"/>
                <a:cs typeface="Arial"/>
              </a:rPr>
              <a:t>و</a:t>
            </a:r>
            <a:r>
              <a:rPr lang="en-US" sz="2000" b="1" dirty="0"/>
              <a:t> </a:t>
            </a:r>
            <a:r>
              <a:rPr lang="en-US" sz="2000" b="1" dirty="0" smtClean="0"/>
              <a:t>Amoxicillin</a:t>
            </a:r>
            <a:r>
              <a:rPr lang="ar-IQ" sz="2000" b="1" dirty="0" smtClean="0"/>
              <a:t>وبنسبة</a:t>
            </a:r>
            <a:br>
              <a:rPr lang="ar-IQ" sz="2000" b="1" dirty="0" smtClean="0"/>
            </a:br>
            <a:r>
              <a:rPr lang="en-US" sz="2000" b="1" dirty="0" smtClean="0"/>
              <a:t>% 100</a:t>
            </a:r>
            <a:r>
              <a:rPr lang="ar-IQ" sz="2000" b="1" dirty="0" smtClean="0"/>
              <a:t>في حين كانت جميع </a:t>
            </a:r>
            <a:r>
              <a:rPr lang="ar-IQ" sz="2000" b="1" dirty="0" err="1" smtClean="0"/>
              <a:t>العزلات</a:t>
            </a:r>
            <a:r>
              <a:rPr lang="ar-IQ" sz="2000" b="1" dirty="0" smtClean="0"/>
              <a:t> حساسة للمضاد الحياتي </a:t>
            </a:r>
            <a:r>
              <a:rPr lang="en-US" sz="2000" b="1" dirty="0" err="1" smtClean="0"/>
              <a:t>Imipenem</a:t>
            </a:r>
            <a:r>
              <a:rPr lang="ar-IQ" sz="2000" b="1" dirty="0" smtClean="0"/>
              <a:t> وبنسبة 100%</a:t>
            </a:r>
            <a:r>
              <a:rPr lang="en-US" sz="2000" b="1" dirty="0">
                <a:latin typeface="Arial"/>
                <a:ea typeface="Arial"/>
                <a:cs typeface="Arial"/>
              </a:rPr>
              <a:t/>
            </a:r>
            <a:br>
              <a:rPr lang="en-US" sz="2000" b="1" dirty="0">
                <a:latin typeface="Arial"/>
                <a:ea typeface="Arial"/>
                <a:cs typeface="Arial"/>
              </a:rPr>
            </a:br>
            <a:r>
              <a:rPr lang="en-US" sz="2000" b="1" dirty="0">
                <a:latin typeface="Arial"/>
                <a:ea typeface="Arial"/>
                <a:cs typeface="Arial"/>
              </a:rPr>
              <a:t/>
            </a:r>
            <a:br>
              <a:rPr lang="en-US" sz="2000" b="1" dirty="0">
                <a:latin typeface="Arial"/>
                <a:ea typeface="Arial"/>
                <a:cs typeface="Arial"/>
              </a:rPr>
            </a:b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199659180"/>
      </p:ext>
    </p:extLst>
  </p:cSld>
  <p:clrMapOvr>
    <a:masterClrMapping/>
  </p:clrMapOvr>
  <p:transition spd="slow">
    <p:randomBar dir="vert"/>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graphicFrame>
        <p:nvGraphicFramePr>
          <p:cNvPr id="4" name="عنصر نائب للمحتوى 3"/>
          <p:cNvGraphicFramePr>
            <a:graphicFrameLocks noGrp="1"/>
          </p:cNvGraphicFramePr>
          <p:nvPr>
            <p:ph idx="1"/>
            <p:extLst>
              <p:ext uri="{D42A27DB-BD31-4B8C-83A1-F6EECF244321}">
                <p14:modId xmlns:p14="http://schemas.microsoft.com/office/powerpoint/2010/main" val="2669143920"/>
              </p:ext>
            </p:extLst>
          </p:nvPr>
        </p:nvGraphicFramePr>
        <p:xfrm>
          <a:off x="1763688" y="2060848"/>
          <a:ext cx="5896604" cy="2304256"/>
        </p:xfrm>
        <a:graphic>
          <a:graphicData uri="http://schemas.openxmlformats.org/drawingml/2006/table">
            <a:tbl>
              <a:tblPr rtl="1" firstRow="1" firstCol="1" bandRow="1">
                <a:tableStyleId>{5C22544A-7EE6-4342-B048-85BDC9FD1C3A}</a:tableStyleId>
              </a:tblPr>
              <a:tblGrid>
                <a:gridCol w="1473644"/>
                <a:gridCol w="1474320"/>
                <a:gridCol w="1474320"/>
                <a:gridCol w="1474320"/>
              </a:tblGrid>
              <a:tr h="1181038">
                <a:tc>
                  <a:txBody>
                    <a:bodyPr/>
                    <a:lstStyle/>
                    <a:p>
                      <a:pPr algn="ctr" rtl="1">
                        <a:lnSpc>
                          <a:spcPct val="150000"/>
                        </a:lnSpc>
                        <a:spcAft>
                          <a:spcPts val="0"/>
                        </a:spcAft>
                      </a:pPr>
                      <a:r>
                        <a:rPr lang="ar-IQ" sz="2000" b="1" dirty="0">
                          <a:effectLst/>
                        </a:rPr>
                        <a:t>المجموعة</a:t>
                      </a:r>
                      <a:endParaRPr lang="en-US" sz="2000" b="1" dirty="0">
                        <a:effectLst/>
                        <a:latin typeface="Arial"/>
                        <a:cs typeface="Arial"/>
                      </a:endParaRPr>
                    </a:p>
                  </a:txBody>
                  <a:tcPr marL="68580" marR="68580" marT="0" marB="0" anchor="ctr"/>
                </a:tc>
                <a:tc>
                  <a:txBody>
                    <a:bodyPr/>
                    <a:lstStyle/>
                    <a:p>
                      <a:pPr algn="ctr" rtl="1">
                        <a:lnSpc>
                          <a:spcPct val="150000"/>
                        </a:lnSpc>
                        <a:spcAft>
                          <a:spcPts val="0"/>
                        </a:spcAft>
                      </a:pPr>
                      <a:r>
                        <a:rPr lang="ar-IQ" sz="2000" b="1">
                          <a:effectLst/>
                        </a:rPr>
                        <a:t>عدد المضادات التي قاومتها</a:t>
                      </a:r>
                      <a:endParaRPr lang="en-US" sz="2000" b="1">
                        <a:effectLst/>
                        <a:latin typeface="Arial"/>
                        <a:cs typeface="Arial"/>
                      </a:endParaRPr>
                    </a:p>
                  </a:txBody>
                  <a:tcPr marL="68580" marR="68580" marT="0" marB="0" anchor="ctr"/>
                </a:tc>
                <a:tc>
                  <a:txBody>
                    <a:bodyPr/>
                    <a:lstStyle/>
                    <a:p>
                      <a:pPr algn="ctr" rtl="1">
                        <a:lnSpc>
                          <a:spcPct val="150000"/>
                        </a:lnSpc>
                        <a:spcAft>
                          <a:spcPts val="0"/>
                        </a:spcAft>
                      </a:pPr>
                      <a:r>
                        <a:rPr lang="ar-IQ" sz="2000" b="1">
                          <a:effectLst/>
                        </a:rPr>
                        <a:t>عدد العزلات المقاومة</a:t>
                      </a:r>
                      <a:endParaRPr lang="en-US" sz="2000" b="1">
                        <a:effectLst/>
                        <a:latin typeface="Arial"/>
                        <a:cs typeface="Arial"/>
                      </a:endParaRPr>
                    </a:p>
                  </a:txBody>
                  <a:tcPr marL="68580" marR="68580" marT="0" marB="0" anchor="ctr"/>
                </a:tc>
                <a:tc>
                  <a:txBody>
                    <a:bodyPr/>
                    <a:lstStyle/>
                    <a:p>
                      <a:pPr algn="ctr" rtl="1">
                        <a:lnSpc>
                          <a:spcPct val="150000"/>
                        </a:lnSpc>
                        <a:spcAft>
                          <a:spcPts val="0"/>
                        </a:spcAft>
                      </a:pPr>
                      <a:r>
                        <a:rPr lang="ar-IQ" sz="2000" b="1">
                          <a:effectLst/>
                        </a:rPr>
                        <a:t>النسبة المئوية</a:t>
                      </a:r>
                      <a:endParaRPr lang="en-US" sz="2000" b="1">
                        <a:effectLst/>
                        <a:latin typeface="Arial"/>
                        <a:cs typeface="Arial"/>
                      </a:endParaRPr>
                    </a:p>
                  </a:txBody>
                  <a:tcPr marL="68580" marR="68580" marT="0" marB="0" anchor="ctr"/>
                </a:tc>
              </a:tr>
              <a:tr h="561609">
                <a:tc>
                  <a:txBody>
                    <a:bodyPr/>
                    <a:lstStyle/>
                    <a:p>
                      <a:pPr algn="ctr" rtl="1">
                        <a:lnSpc>
                          <a:spcPct val="150000"/>
                        </a:lnSpc>
                        <a:spcAft>
                          <a:spcPts val="0"/>
                        </a:spcAft>
                      </a:pPr>
                      <a:r>
                        <a:rPr lang="en-US" sz="2000" b="1">
                          <a:effectLst/>
                        </a:rPr>
                        <a:t>1</a:t>
                      </a:r>
                      <a:endParaRPr lang="en-US" sz="2000" b="1">
                        <a:effectLst/>
                        <a:latin typeface="Arial"/>
                        <a:cs typeface="Arial"/>
                      </a:endParaRPr>
                    </a:p>
                  </a:txBody>
                  <a:tcPr marL="68580" marR="68580" marT="0" marB="0" anchor="ctr"/>
                </a:tc>
                <a:tc>
                  <a:txBody>
                    <a:bodyPr/>
                    <a:lstStyle/>
                    <a:p>
                      <a:pPr algn="ctr" rtl="1">
                        <a:lnSpc>
                          <a:spcPct val="150000"/>
                        </a:lnSpc>
                        <a:spcAft>
                          <a:spcPts val="0"/>
                        </a:spcAft>
                      </a:pPr>
                      <a:r>
                        <a:rPr lang="en-US" sz="2000" b="1">
                          <a:effectLst/>
                        </a:rPr>
                        <a:t>3-7</a:t>
                      </a:r>
                      <a:endParaRPr lang="en-US" sz="2000" b="1">
                        <a:effectLst/>
                        <a:latin typeface="Arial"/>
                        <a:cs typeface="Arial"/>
                      </a:endParaRPr>
                    </a:p>
                  </a:txBody>
                  <a:tcPr marL="68580" marR="68580" marT="0" marB="0" anchor="ctr"/>
                </a:tc>
                <a:tc>
                  <a:txBody>
                    <a:bodyPr/>
                    <a:lstStyle/>
                    <a:p>
                      <a:pPr algn="ctr" rtl="0">
                        <a:lnSpc>
                          <a:spcPct val="150000"/>
                        </a:lnSpc>
                        <a:spcAft>
                          <a:spcPts val="0"/>
                        </a:spcAft>
                      </a:pPr>
                      <a:r>
                        <a:rPr lang="en-US" sz="2000" b="1">
                          <a:effectLst/>
                        </a:rPr>
                        <a:t>20</a:t>
                      </a:r>
                      <a:endParaRPr lang="en-US" sz="2000" b="1">
                        <a:effectLst/>
                        <a:latin typeface="Arial"/>
                        <a:cs typeface="Arial"/>
                      </a:endParaRPr>
                    </a:p>
                  </a:txBody>
                  <a:tcPr marL="68580" marR="68580" marT="0" marB="0" anchor="ctr"/>
                </a:tc>
                <a:tc>
                  <a:txBody>
                    <a:bodyPr/>
                    <a:lstStyle/>
                    <a:p>
                      <a:pPr algn="ctr" rtl="1">
                        <a:lnSpc>
                          <a:spcPct val="150000"/>
                        </a:lnSpc>
                        <a:spcAft>
                          <a:spcPts val="0"/>
                        </a:spcAft>
                      </a:pPr>
                      <a:r>
                        <a:rPr lang="en-US" sz="2000" b="1">
                          <a:effectLst/>
                        </a:rPr>
                        <a:t>45.45</a:t>
                      </a:r>
                      <a:r>
                        <a:rPr lang="ar-IQ" sz="2000" b="1">
                          <a:effectLst/>
                        </a:rPr>
                        <a:t>%</a:t>
                      </a:r>
                      <a:endParaRPr lang="en-US" sz="2000" b="1">
                        <a:effectLst/>
                        <a:latin typeface="Arial"/>
                        <a:cs typeface="Arial"/>
                      </a:endParaRPr>
                    </a:p>
                  </a:txBody>
                  <a:tcPr marL="68580" marR="68580" marT="0" marB="0" anchor="ctr"/>
                </a:tc>
              </a:tr>
              <a:tr h="561609">
                <a:tc>
                  <a:txBody>
                    <a:bodyPr/>
                    <a:lstStyle/>
                    <a:p>
                      <a:pPr algn="ctr" rtl="1">
                        <a:lnSpc>
                          <a:spcPct val="150000"/>
                        </a:lnSpc>
                        <a:spcAft>
                          <a:spcPts val="0"/>
                        </a:spcAft>
                      </a:pPr>
                      <a:r>
                        <a:rPr lang="en-US" sz="2000" b="1">
                          <a:effectLst/>
                        </a:rPr>
                        <a:t>2</a:t>
                      </a:r>
                      <a:endParaRPr lang="en-US" sz="2000" b="1">
                        <a:effectLst/>
                        <a:latin typeface="Arial"/>
                        <a:cs typeface="Arial"/>
                      </a:endParaRPr>
                    </a:p>
                  </a:txBody>
                  <a:tcPr marL="68580" marR="68580" marT="0" marB="0" anchor="ctr"/>
                </a:tc>
                <a:tc>
                  <a:txBody>
                    <a:bodyPr/>
                    <a:lstStyle/>
                    <a:p>
                      <a:pPr algn="ctr" rtl="1">
                        <a:lnSpc>
                          <a:spcPct val="150000"/>
                        </a:lnSpc>
                        <a:spcAft>
                          <a:spcPts val="0"/>
                        </a:spcAft>
                      </a:pPr>
                      <a:r>
                        <a:rPr lang="en-US" sz="2000" b="1">
                          <a:effectLst/>
                        </a:rPr>
                        <a:t>3-9</a:t>
                      </a:r>
                      <a:endParaRPr lang="en-US" sz="2000" b="1">
                        <a:effectLst/>
                        <a:latin typeface="Arial"/>
                        <a:cs typeface="Arial"/>
                      </a:endParaRPr>
                    </a:p>
                  </a:txBody>
                  <a:tcPr marL="68580" marR="68580" marT="0" marB="0" anchor="ctr"/>
                </a:tc>
                <a:tc>
                  <a:txBody>
                    <a:bodyPr/>
                    <a:lstStyle/>
                    <a:p>
                      <a:pPr algn="ctr" rtl="1">
                        <a:lnSpc>
                          <a:spcPct val="150000"/>
                        </a:lnSpc>
                        <a:spcAft>
                          <a:spcPts val="0"/>
                        </a:spcAft>
                      </a:pPr>
                      <a:r>
                        <a:rPr lang="en-US" sz="2000" b="1">
                          <a:effectLst/>
                        </a:rPr>
                        <a:t>24</a:t>
                      </a:r>
                      <a:endParaRPr lang="en-US" sz="2000" b="1">
                        <a:effectLst/>
                        <a:latin typeface="Arial"/>
                        <a:cs typeface="Arial"/>
                      </a:endParaRPr>
                    </a:p>
                  </a:txBody>
                  <a:tcPr marL="68580" marR="68580" marT="0" marB="0" anchor="ctr"/>
                </a:tc>
                <a:tc>
                  <a:txBody>
                    <a:bodyPr/>
                    <a:lstStyle/>
                    <a:p>
                      <a:pPr algn="ctr" rtl="1">
                        <a:lnSpc>
                          <a:spcPct val="150000"/>
                        </a:lnSpc>
                        <a:spcAft>
                          <a:spcPts val="0"/>
                        </a:spcAft>
                      </a:pPr>
                      <a:r>
                        <a:rPr lang="en-US" sz="2000" b="1" dirty="0">
                          <a:effectLst/>
                        </a:rPr>
                        <a:t>54.54</a:t>
                      </a:r>
                      <a:r>
                        <a:rPr lang="ar-IQ" sz="2000" b="1" dirty="0">
                          <a:effectLst/>
                        </a:rPr>
                        <a:t>%</a:t>
                      </a:r>
                      <a:endParaRPr lang="en-US" sz="2000" b="1" dirty="0">
                        <a:effectLst/>
                        <a:latin typeface="Arial"/>
                        <a:cs typeface="Arial"/>
                      </a:endParaRPr>
                    </a:p>
                  </a:txBody>
                  <a:tcPr marL="68580" marR="68580" marT="0" marB="0" anchor="ctr"/>
                </a:tc>
              </a:tr>
            </a:tbl>
          </a:graphicData>
        </a:graphic>
      </p:graphicFrame>
      <p:sp>
        <p:nvSpPr>
          <p:cNvPr id="5" name="Rectangle 1"/>
          <p:cNvSpPr>
            <a:spLocks noGrp="1" noChangeArrowheads="1"/>
          </p:cNvSpPr>
          <p:nvPr>
            <p:ph type="title"/>
          </p:nvPr>
        </p:nvSpPr>
        <p:spPr bwMode="auto">
          <a:xfrm>
            <a:off x="323528" y="548680"/>
            <a:ext cx="8291264" cy="1292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50000"/>
              </a:lnSpc>
              <a:spcBef>
                <a:spcPct val="0"/>
              </a:spcBef>
              <a:spcAft>
                <a:spcPct val="0"/>
              </a:spcAft>
              <a:buClrTx/>
              <a:buSzTx/>
              <a:buFontTx/>
              <a:buNone/>
              <a:tabLst/>
            </a:pPr>
            <a:r>
              <a:rPr kumimoji="0" lang="ar-IQ" sz="20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جدول(</a:t>
            </a:r>
            <a:r>
              <a:rPr kumimoji="0" lang="en-US" sz="20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14</a:t>
            </a:r>
            <a:r>
              <a:rPr kumimoji="0" lang="ar-IQ" sz="20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تقسيم </a:t>
            </a:r>
            <a:r>
              <a:rPr kumimoji="0" lang="ar-IQ" sz="2000" b="1"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العزلات</a:t>
            </a:r>
            <a:r>
              <a:rPr kumimoji="0" lang="ar-IQ" sz="20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المحلية للبكتريا قيد الدراسة إلى مجموعتين على اساس عدد المضادات التي قاومتها</a:t>
            </a:r>
            <a:endParaRPr kumimoji="0" lang="en-US" sz="20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37345149"/>
      </p:ext>
    </p:extLst>
  </p:cSld>
  <p:clrMapOvr>
    <a:masterClrMapping/>
  </p:clrMapOvr>
  <mc:AlternateContent xmlns:mc="http://schemas.openxmlformats.org/markup-compatibility/2006" xmlns:p14="http://schemas.microsoft.com/office/powerpoint/2010/main">
    <mc:Choice Requires="p14">
      <p:transition spd="slow" p14:dur="3400">
        <p14:reveal thruBlk="1" dir="r"/>
      </p:transition>
    </mc:Choice>
    <mc:Fallback xmlns="">
      <p:transition spd="slow">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graphicFrame>
        <p:nvGraphicFramePr>
          <p:cNvPr id="4" name="عنصر نائب للمحتوى 3"/>
          <p:cNvGraphicFramePr>
            <a:graphicFrameLocks noGrp="1"/>
          </p:cNvGraphicFramePr>
          <p:nvPr>
            <p:ph idx="1"/>
            <p:extLst>
              <p:ext uri="{D42A27DB-BD31-4B8C-83A1-F6EECF244321}">
                <p14:modId xmlns:p14="http://schemas.microsoft.com/office/powerpoint/2010/main" val="3996098125"/>
              </p:ext>
            </p:extLst>
          </p:nvPr>
        </p:nvGraphicFramePr>
        <p:xfrm>
          <a:off x="1979712" y="1196752"/>
          <a:ext cx="5040561" cy="5943600"/>
        </p:xfrm>
        <a:graphic>
          <a:graphicData uri="http://schemas.openxmlformats.org/drawingml/2006/table">
            <a:tbl>
              <a:tblPr rtl="1" firstRow="1" firstCol="1" bandRow="1">
                <a:tableStyleId>{5C22544A-7EE6-4342-B048-85BDC9FD1C3A}</a:tableStyleId>
              </a:tblPr>
              <a:tblGrid>
                <a:gridCol w="970471"/>
                <a:gridCol w="1038497"/>
                <a:gridCol w="1038497"/>
                <a:gridCol w="996548"/>
                <a:gridCol w="996548"/>
              </a:tblGrid>
              <a:tr h="852145">
                <a:tc rowSpan="2">
                  <a:txBody>
                    <a:bodyPr/>
                    <a:lstStyle/>
                    <a:p>
                      <a:pPr algn="ctr" rtl="1">
                        <a:lnSpc>
                          <a:spcPct val="150000"/>
                        </a:lnSpc>
                        <a:spcAft>
                          <a:spcPts val="0"/>
                        </a:spcAft>
                      </a:pPr>
                      <a:r>
                        <a:rPr lang="ar-IQ" sz="2000" dirty="0">
                          <a:effectLst/>
                        </a:rPr>
                        <a:t>العزلة</a:t>
                      </a:r>
                      <a:endParaRPr lang="en-US" sz="2000" dirty="0">
                        <a:effectLst/>
                        <a:latin typeface="Arial"/>
                        <a:ea typeface="Arial"/>
                        <a:cs typeface="Arial"/>
                      </a:endParaRPr>
                    </a:p>
                  </a:txBody>
                  <a:tcPr marL="68580" marR="68580" marT="0" marB="0" anchor="ctr"/>
                </a:tc>
                <a:tc gridSpan="2">
                  <a:txBody>
                    <a:bodyPr/>
                    <a:lstStyle/>
                    <a:p>
                      <a:pPr algn="ctr" rtl="1">
                        <a:lnSpc>
                          <a:spcPct val="150000"/>
                        </a:lnSpc>
                        <a:spcAft>
                          <a:spcPts val="0"/>
                        </a:spcAft>
                      </a:pPr>
                      <a:r>
                        <a:rPr lang="en-US" sz="2000">
                          <a:effectLst/>
                        </a:rPr>
                        <a:t>Gentamycin</a:t>
                      </a:r>
                      <a:endParaRPr lang="en-US" sz="2000">
                        <a:effectLst/>
                        <a:latin typeface="Arial"/>
                        <a:ea typeface="Arial"/>
                        <a:cs typeface="Arial"/>
                      </a:endParaRPr>
                    </a:p>
                  </a:txBody>
                  <a:tcPr marL="68580" marR="68580" marT="0" marB="0" anchor="ctr"/>
                </a:tc>
                <a:tc hMerge="1">
                  <a:txBody>
                    <a:bodyPr/>
                    <a:lstStyle/>
                    <a:p>
                      <a:pPr rtl="1"/>
                      <a:endParaRPr lang="ar-IQ"/>
                    </a:p>
                  </a:txBody>
                  <a:tcPr/>
                </a:tc>
                <a:tc gridSpan="2">
                  <a:txBody>
                    <a:bodyPr/>
                    <a:lstStyle/>
                    <a:p>
                      <a:pPr algn="ctr" rtl="1">
                        <a:lnSpc>
                          <a:spcPct val="150000"/>
                        </a:lnSpc>
                        <a:spcAft>
                          <a:spcPts val="0"/>
                        </a:spcAft>
                      </a:pPr>
                      <a:r>
                        <a:rPr lang="en-US" sz="2000" dirty="0" err="1">
                          <a:effectLst/>
                        </a:rPr>
                        <a:t>Povidone</a:t>
                      </a:r>
                      <a:r>
                        <a:rPr lang="en-US" sz="2000" dirty="0">
                          <a:effectLst/>
                        </a:rPr>
                        <a:t>   iodine10%</a:t>
                      </a:r>
                      <a:endParaRPr lang="en-US" sz="2000" dirty="0">
                        <a:effectLst/>
                        <a:latin typeface="Arial"/>
                        <a:ea typeface="Arial"/>
                        <a:cs typeface="Arial"/>
                      </a:endParaRPr>
                    </a:p>
                  </a:txBody>
                  <a:tcPr marL="68580" marR="68580" marT="0" marB="0" anchor="ctr"/>
                </a:tc>
                <a:tc hMerge="1">
                  <a:txBody>
                    <a:bodyPr/>
                    <a:lstStyle/>
                    <a:p>
                      <a:pPr rtl="1"/>
                      <a:endParaRPr lang="ar-IQ"/>
                    </a:p>
                  </a:txBody>
                  <a:tcPr/>
                </a:tc>
              </a:tr>
              <a:tr h="426072">
                <a:tc vMerge="1">
                  <a:txBody>
                    <a:bodyPr/>
                    <a:lstStyle/>
                    <a:p>
                      <a:pPr rtl="1"/>
                      <a:endParaRPr lang="ar-IQ"/>
                    </a:p>
                  </a:txBody>
                  <a:tcPr/>
                </a:tc>
                <a:tc>
                  <a:txBody>
                    <a:bodyPr/>
                    <a:lstStyle/>
                    <a:p>
                      <a:pPr algn="ctr" rtl="1">
                        <a:lnSpc>
                          <a:spcPct val="150000"/>
                        </a:lnSpc>
                        <a:spcAft>
                          <a:spcPts val="0"/>
                        </a:spcAft>
                      </a:pPr>
                      <a:r>
                        <a:rPr lang="en-US" sz="2000">
                          <a:effectLst/>
                        </a:rPr>
                        <a:t>M I C</a:t>
                      </a:r>
                      <a:endParaRPr lang="en-US" sz="2000">
                        <a:effectLst/>
                        <a:latin typeface="Arial"/>
                        <a:ea typeface="Arial"/>
                        <a:cs typeface="Arial"/>
                      </a:endParaRPr>
                    </a:p>
                  </a:txBody>
                  <a:tcPr marL="68580" marR="68580" marT="0" marB="0" anchor="ctr"/>
                </a:tc>
                <a:tc>
                  <a:txBody>
                    <a:bodyPr/>
                    <a:lstStyle/>
                    <a:p>
                      <a:pPr algn="ctr" rtl="1">
                        <a:lnSpc>
                          <a:spcPct val="150000"/>
                        </a:lnSpc>
                        <a:spcAft>
                          <a:spcPts val="0"/>
                        </a:spcAft>
                      </a:pPr>
                      <a:r>
                        <a:rPr lang="en-US" sz="2000">
                          <a:effectLst/>
                        </a:rPr>
                        <a:t>Sub Mic</a:t>
                      </a:r>
                      <a:endParaRPr lang="en-US" sz="2000">
                        <a:effectLst/>
                        <a:latin typeface="Arial"/>
                        <a:ea typeface="Arial"/>
                        <a:cs typeface="Arial"/>
                      </a:endParaRPr>
                    </a:p>
                  </a:txBody>
                  <a:tcPr marL="68580" marR="68580" marT="0" marB="0" anchor="ctr"/>
                </a:tc>
                <a:tc>
                  <a:txBody>
                    <a:bodyPr/>
                    <a:lstStyle/>
                    <a:p>
                      <a:pPr algn="ctr" rtl="1">
                        <a:lnSpc>
                          <a:spcPct val="150000"/>
                        </a:lnSpc>
                        <a:spcAft>
                          <a:spcPts val="0"/>
                        </a:spcAft>
                      </a:pPr>
                      <a:r>
                        <a:rPr lang="en-US" sz="2000">
                          <a:effectLst/>
                        </a:rPr>
                        <a:t>M I C</a:t>
                      </a:r>
                      <a:endParaRPr lang="en-US" sz="2000">
                        <a:effectLst/>
                        <a:latin typeface="Arial"/>
                        <a:ea typeface="Arial"/>
                        <a:cs typeface="Arial"/>
                      </a:endParaRPr>
                    </a:p>
                  </a:txBody>
                  <a:tcPr marL="68580" marR="68580" marT="0" marB="0" anchor="ctr"/>
                </a:tc>
                <a:tc>
                  <a:txBody>
                    <a:bodyPr/>
                    <a:lstStyle/>
                    <a:p>
                      <a:pPr algn="ctr" rtl="1">
                        <a:lnSpc>
                          <a:spcPct val="150000"/>
                        </a:lnSpc>
                        <a:spcAft>
                          <a:spcPts val="0"/>
                        </a:spcAft>
                      </a:pPr>
                      <a:r>
                        <a:rPr lang="en-US" sz="2000">
                          <a:effectLst/>
                        </a:rPr>
                        <a:t>Sub Mic </a:t>
                      </a:r>
                      <a:endParaRPr lang="en-US" sz="2000">
                        <a:effectLst/>
                        <a:latin typeface="Arial"/>
                        <a:ea typeface="Arial"/>
                        <a:cs typeface="Arial"/>
                      </a:endParaRPr>
                    </a:p>
                  </a:txBody>
                  <a:tcPr marL="68580" marR="68580" marT="0" marB="0" anchor="ctr"/>
                </a:tc>
              </a:tr>
              <a:tr h="426072">
                <a:tc>
                  <a:txBody>
                    <a:bodyPr/>
                    <a:lstStyle/>
                    <a:p>
                      <a:pPr algn="ctr" rtl="1">
                        <a:lnSpc>
                          <a:spcPct val="150000"/>
                        </a:lnSpc>
                        <a:spcAft>
                          <a:spcPts val="0"/>
                        </a:spcAft>
                      </a:pPr>
                      <a:r>
                        <a:rPr lang="en-US" sz="2000">
                          <a:effectLst/>
                        </a:rPr>
                        <a:t>E.5</a:t>
                      </a:r>
                      <a:endParaRPr lang="en-US" sz="2000">
                        <a:effectLst/>
                        <a:latin typeface="Arial"/>
                        <a:ea typeface="Arial"/>
                        <a:cs typeface="Arial"/>
                      </a:endParaRPr>
                    </a:p>
                  </a:txBody>
                  <a:tcPr marL="68580" marR="68580" marT="0" marB="0" anchor="ctr"/>
                </a:tc>
                <a:tc>
                  <a:txBody>
                    <a:bodyPr/>
                    <a:lstStyle/>
                    <a:p>
                      <a:pPr algn="ctr" rtl="0">
                        <a:lnSpc>
                          <a:spcPct val="150000"/>
                        </a:lnSpc>
                        <a:spcAft>
                          <a:spcPts val="0"/>
                        </a:spcAft>
                      </a:pPr>
                      <a:r>
                        <a:rPr lang="en-US" sz="2000">
                          <a:effectLst/>
                        </a:rPr>
                        <a:t>32</a:t>
                      </a:r>
                      <a:endParaRPr lang="en-US" sz="2000">
                        <a:effectLst/>
                        <a:latin typeface="Arial"/>
                        <a:ea typeface="Arial"/>
                        <a:cs typeface="Arial"/>
                      </a:endParaRPr>
                    </a:p>
                  </a:txBody>
                  <a:tcPr marL="68580" marR="68580" marT="0" marB="0" anchor="ctr"/>
                </a:tc>
                <a:tc>
                  <a:txBody>
                    <a:bodyPr/>
                    <a:lstStyle/>
                    <a:p>
                      <a:pPr algn="ctr" rtl="1">
                        <a:lnSpc>
                          <a:spcPct val="150000"/>
                        </a:lnSpc>
                        <a:spcAft>
                          <a:spcPts val="0"/>
                        </a:spcAft>
                      </a:pPr>
                      <a:r>
                        <a:rPr lang="en-US" sz="2000">
                          <a:effectLst/>
                        </a:rPr>
                        <a:t>2</a:t>
                      </a:r>
                      <a:endParaRPr lang="en-US" sz="2000">
                        <a:effectLst/>
                        <a:latin typeface="Arial"/>
                        <a:ea typeface="Arial"/>
                        <a:cs typeface="Arial"/>
                      </a:endParaRPr>
                    </a:p>
                  </a:txBody>
                  <a:tcPr marL="68580" marR="68580" marT="0" marB="0" anchor="ctr"/>
                </a:tc>
                <a:tc>
                  <a:txBody>
                    <a:bodyPr/>
                    <a:lstStyle/>
                    <a:p>
                      <a:pPr algn="ctr" rtl="1">
                        <a:lnSpc>
                          <a:spcPct val="150000"/>
                        </a:lnSpc>
                        <a:spcAft>
                          <a:spcPts val="0"/>
                        </a:spcAft>
                      </a:pPr>
                      <a:r>
                        <a:rPr lang="en-US" sz="2000">
                          <a:effectLst/>
                        </a:rPr>
                        <a:t>200</a:t>
                      </a:r>
                      <a:endParaRPr lang="en-US" sz="2000">
                        <a:effectLst/>
                        <a:latin typeface="Arial"/>
                        <a:ea typeface="Arial"/>
                        <a:cs typeface="Arial"/>
                      </a:endParaRPr>
                    </a:p>
                  </a:txBody>
                  <a:tcPr marL="68580" marR="68580" marT="0" marB="0" anchor="ctr"/>
                </a:tc>
                <a:tc>
                  <a:txBody>
                    <a:bodyPr/>
                    <a:lstStyle/>
                    <a:p>
                      <a:pPr algn="ctr" rtl="1">
                        <a:lnSpc>
                          <a:spcPct val="150000"/>
                        </a:lnSpc>
                        <a:spcAft>
                          <a:spcPts val="0"/>
                        </a:spcAft>
                      </a:pPr>
                      <a:r>
                        <a:rPr lang="en-US" sz="2000">
                          <a:effectLst/>
                        </a:rPr>
                        <a:t>5</a:t>
                      </a:r>
                      <a:endParaRPr lang="en-US" sz="2000">
                        <a:effectLst/>
                        <a:latin typeface="Arial"/>
                        <a:ea typeface="Arial"/>
                        <a:cs typeface="Arial"/>
                      </a:endParaRPr>
                    </a:p>
                  </a:txBody>
                  <a:tcPr marL="68580" marR="68580" marT="0" marB="0" anchor="ctr"/>
                </a:tc>
              </a:tr>
              <a:tr h="426072">
                <a:tc>
                  <a:txBody>
                    <a:bodyPr/>
                    <a:lstStyle/>
                    <a:p>
                      <a:pPr algn="ctr" rtl="1">
                        <a:lnSpc>
                          <a:spcPct val="150000"/>
                        </a:lnSpc>
                        <a:spcAft>
                          <a:spcPts val="0"/>
                        </a:spcAft>
                      </a:pPr>
                      <a:r>
                        <a:rPr lang="en-US" sz="2000">
                          <a:effectLst/>
                        </a:rPr>
                        <a:t>E.6</a:t>
                      </a:r>
                      <a:endParaRPr lang="en-US" sz="2000">
                        <a:effectLst/>
                        <a:latin typeface="Arial"/>
                        <a:ea typeface="Arial"/>
                        <a:cs typeface="Arial"/>
                      </a:endParaRPr>
                    </a:p>
                  </a:txBody>
                  <a:tcPr marL="68580" marR="68580" marT="0" marB="0" anchor="ctr"/>
                </a:tc>
                <a:tc>
                  <a:txBody>
                    <a:bodyPr/>
                    <a:lstStyle/>
                    <a:p>
                      <a:pPr algn="ctr" rtl="1">
                        <a:lnSpc>
                          <a:spcPct val="150000"/>
                        </a:lnSpc>
                        <a:spcAft>
                          <a:spcPts val="0"/>
                        </a:spcAft>
                      </a:pPr>
                      <a:r>
                        <a:rPr lang="en-US" sz="2000">
                          <a:effectLst/>
                        </a:rPr>
                        <a:t>32</a:t>
                      </a:r>
                      <a:endParaRPr lang="en-US" sz="2000">
                        <a:effectLst/>
                        <a:latin typeface="Arial"/>
                        <a:ea typeface="Arial"/>
                        <a:cs typeface="Arial"/>
                      </a:endParaRPr>
                    </a:p>
                  </a:txBody>
                  <a:tcPr marL="68580" marR="68580" marT="0" marB="0" anchor="ctr"/>
                </a:tc>
                <a:tc>
                  <a:txBody>
                    <a:bodyPr/>
                    <a:lstStyle/>
                    <a:p>
                      <a:pPr algn="ctr" rtl="1">
                        <a:lnSpc>
                          <a:spcPct val="150000"/>
                        </a:lnSpc>
                        <a:spcAft>
                          <a:spcPts val="0"/>
                        </a:spcAft>
                      </a:pPr>
                      <a:r>
                        <a:rPr lang="en-US" sz="2000">
                          <a:effectLst/>
                        </a:rPr>
                        <a:t>4</a:t>
                      </a:r>
                      <a:endParaRPr lang="en-US" sz="2000">
                        <a:effectLst/>
                        <a:latin typeface="Arial"/>
                        <a:ea typeface="Arial"/>
                        <a:cs typeface="Arial"/>
                      </a:endParaRPr>
                    </a:p>
                  </a:txBody>
                  <a:tcPr marL="68580" marR="68580" marT="0" marB="0" anchor="ctr"/>
                </a:tc>
                <a:tc>
                  <a:txBody>
                    <a:bodyPr/>
                    <a:lstStyle/>
                    <a:p>
                      <a:pPr algn="ctr" rtl="1">
                        <a:lnSpc>
                          <a:spcPct val="150000"/>
                        </a:lnSpc>
                        <a:spcAft>
                          <a:spcPts val="0"/>
                        </a:spcAft>
                      </a:pPr>
                      <a:r>
                        <a:rPr lang="en-US" sz="2000">
                          <a:effectLst/>
                        </a:rPr>
                        <a:t>500</a:t>
                      </a:r>
                      <a:endParaRPr lang="en-US" sz="2000">
                        <a:effectLst/>
                        <a:latin typeface="Arial"/>
                        <a:ea typeface="Arial"/>
                        <a:cs typeface="Arial"/>
                      </a:endParaRPr>
                    </a:p>
                  </a:txBody>
                  <a:tcPr marL="68580" marR="68580" marT="0" marB="0" anchor="ctr"/>
                </a:tc>
                <a:tc>
                  <a:txBody>
                    <a:bodyPr/>
                    <a:lstStyle/>
                    <a:p>
                      <a:pPr algn="ctr" rtl="1">
                        <a:lnSpc>
                          <a:spcPct val="150000"/>
                        </a:lnSpc>
                        <a:spcAft>
                          <a:spcPts val="0"/>
                        </a:spcAft>
                      </a:pPr>
                      <a:r>
                        <a:rPr lang="en-US" sz="2000">
                          <a:effectLst/>
                        </a:rPr>
                        <a:t>5</a:t>
                      </a:r>
                      <a:endParaRPr lang="en-US" sz="2000">
                        <a:effectLst/>
                        <a:latin typeface="Arial"/>
                        <a:ea typeface="Arial"/>
                        <a:cs typeface="Arial"/>
                      </a:endParaRPr>
                    </a:p>
                  </a:txBody>
                  <a:tcPr marL="68580" marR="68580" marT="0" marB="0" anchor="ctr"/>
                </a:tc>
              </a:tr>
              <a:tr h="426072">
                <a:tc>
                  <a:txBody>
                    <a:bodyPr/>
                    <a:lstStyle/>
                    <a:p>
                      <a:pPr algn="ctr" rtl="1">
                        <a:lnSpc>
                          <a:spcPct val="150000"/>
                        </a:lnSpc>
                        <a:spcAft>
                          <a:spcPts val="0"/>
                        </a:spcAft>
                      </a:pPr>
                      <a:r>
                        <a:rPr lang="en-US" sz="2000">
                          <a:effectLst/>
                        </a:rPr>
                        <a:t>E.11</a:t>
                      </a:r>
                      <a:endParaRPr lang="en-US" sz="2000">
                        <a:effectLst/>
                        <a:latin typeface="Arial"/>
                        <a:ea typeface="Arial"/>
                        <a:cs typeface="Arial"/>
                      </a:endParaRPr>
                    </a:p>
                  </a:txBody>
                  <a:tcPr marL="68580" marR="68580" marT="0" marB="0" anchor="ctr"/>
                </a:tc>
                <a:tc>
                  <a:txBody>
                    <a:bodyPr/>
                    <a:lstStyle/>
                    <a:p>
                      <a:pPr algn="ctr" rtl="1">
                        <a:lnSpc>
                          <a:spcPct val="150000"/>
                        </a:lnSpc>
                        <a:spcAft>
                          <a:spcPts val="0"/>
                        </a:spcAft>
                      </a:pPr>
                      <a:r>
                        <a:rPr lang="en-US" sz="2000">
                          <a:effectLst/>
                        </a:rPr>
                        <a:t>32</a:t>
                      </a:r>
                      <a:endParaRPr lang="en-US" sz="2000">
                        <a:effectLst/>
                        <a:latin typeface="Arial"/>
                        <a:ea typeface="Arial"/>
                        <a:cs typeface="Arial"/>
                      </a:endParaRPr>
                    </a:p>
                  </a:txBody>
                  <a:tcPr marL="68580" marR="68580" marT="0" marB="0" anchor="ctr"/>
                </a:tc>
                <a:tc>
                  <a:txBody>
                    <a:bodyPr/>
                    <a:lstStyle/>
                    <a:p>
                      <a:pPr algn="ctr" rtl="1">
                        <a:lnSpc>
                          <a:spcPct val="150000"/>
                        </a:lnSpc>
                        <a:spcAft>
                          <a:spcPts val="0"/>
                        </a:spcAft>
                      </a:pPr>
                      <a:r>
                        <a:rPr lang="en-US" sz="2000">
                          <a:effectLst/>
                        </a:rPr>
                        <a:t>0.5</a:t>
                      </a:r>
                      <a:endParaRPr lang="en-US" sz="2000">
                        <a:effectLst/>
                        <a:latin typeface="Arial"/>
                        <a:ea typeface="Arial"/>
                        <a:cs typeface="Arial"/>
                      </a:endParaRPr>
                    </a:p>
                  </a:txBody>
                  <a:tcPr marL="68580" marR="68580" marT="0" marB="0" anchor="ctr"/>
                </a:tc>
                <a:tc>
                  <a:txBody>
                    <a:bodyPr/>
                    <a:lstStyle/>
                    <a:p>
                      <a:pPr algn="ctr" rtl="1">
                        <a:lnSpc>
                          <a:spcPct val="150000"/>
                        </a:lnSpc>
                        <a:spcAft>
                          <a:spcPts val="0"/>
                        </a:spcAft>
                      </a:pPr>
                      <a:r>
                        <a:rPr lang="en-US" sz="2000">
                          <a:effectLst/>
                        </a:rPr>
                        <a:t>300</a:t>
                      </a:r>
                      <a:endParaRPr lang="en-US" sz="2000">
                        <a:effectLst/>
                        <a:latin typeface="Arial"/>
                        <a:ea typeface="Arial"/>
                        <a:cs typeface="Arial"/>
                      </a:endParaRPr>
                    </a:p>
                  </a:txBody>
                  <a:tcPr marL="68580" marR="68580" marT="0" marB="0" anchor="ctr"/>
                </a:tc>
                <a:tc>
                  <a:txBody>
                    <a:bodyPr/>
                    <a:lstStyle/>
                    <a:p>
                      <a:pPr algn="ctr" rtl="1">
                        <a:lnSpc>
                          <a:spcPct val="150000"/>
                        </a:lnSpc>
                        <a:spcAft>
                          <a:spcPts val="0"/>
                        </a:spcAft>
                      </a:pPr>
                      <a:r>
                        <a:rPr lang="en-US" sz="2000">
                          <a:effectLst/>
                        </a:rPr>
                        <a:t>5</a:t>
                      </a:r>
                      <a:endParaRPr lang="en-US" sz="2000">
                        <a:effectLst/>
                        <a:latin typeface="Arial"/>
                        <a:ea typeface="Arial"/>
                        <a:cs typeface="Arial"/>
                      </a:endParaRPr>
                    </a:p>
                  </a:txBody>
                  <a:tcPr marL="68580" marR="68580" marT="0" marB="0" anchor="ctr"/>
                </a:tc>
              </a:tr>
              <a:tr h="426072">
                <a:tc>
                  <a:txBody>
                    <a:bodyPr/>
                    <a:lstStyle/>
                    <a:p>
                      <a:pPr algn="ctr" rtl="1">
                        <a:lnSpc>
                          <a:spcPct val="150000"/>
                        </a:lnSpc>
                        <a:spcAft>
                          <a:spcPts val="0"/>
                        </a:spcAft>
                      </a:pPr>
                      <a:r>
                        <a:rPr lang="en-US" sz="2000">
                          <a:effectLst/>
                        </a:rPr>
                        <a:t>E.12</a:t>
                      </a:r>
                      <a:endParaRPr lang="en-US" sz="2000">
                        <a:effectLst/>
                        <a:latin typeface="Arial"/>
                        <a:ea typeface="Arial"/>
                        <a:cs typeface="Arial"/>
                      </a:endParaRPr>
                    </a:p>
                  </a:txBody>
                  <a:tcPr marL="68580" marR="68580" marT="0" marB="0" anchor="ctr"/>
                </a:tc>
                <a:tc>
                  <a:txBody>
                    <a:bodyPr/>
                    <a:lstStyle/>
                    <a:p>
                      <a:pPr algn="ctr" rtl="0">
                        <a:lnSpc>
                          <a:spcPct val="150000"/>
                        </a:lnSpc>
                        <a:spcAft>
                          <a:spcPts val="0"/>
                        </a:spcAft>
                      </a:pPr>
                      <a:r>
                        <a:rPr lang="en-US" sz="2000">
                          <a:effectLst/>
                        </a:rPr>
                        <a:t>32</a:t>
                      </a:r>
                      <a:endParaRPr lang="en-US" sz="2000">
                        <a:effectLst/>
                        <a:latin typeface="Arial"/>
                        <a:ea typeface="Arial"/>
                        <a:cs typeface="Arial"/>
                      </a:endParaRPr>
                    </a:p>
                  </a:txBody>
                  <a:tcPr marL="68580" marR="68580" marT="0" marB="0" anchor="ctr"/>
                </a:tc>
                <a:tc>
                  <a:txBody>
                    <a:bodyPr/>
                    <a:lstStyle/>
                    <a:p>
                      <a:pPr algn="ctr" rtl="1">
                        <a:lnSpc>
                          <a:spcPct val="150000"/>
                        </a:lnSpc>
                        <a:spcAft>
                          <a:spcPts val="0"/>
                        </a:spcAft>
                      </a:pPr>
                      <a:r>
                        <a:rPr lang="en-US" sz="2000">
                          <a:effectLst/>
                        </a:rPr>
                        <a:t>2</a:t>
                      </a:r>
                      <a:endParaRPr lang="en-US" sz="2000">
                        <a:effectLst/>
                        <a:latin typeface="Arial"/>
                        <a:ea typeface="Arial"/>
                        <a:cs typeface="Arial"/>
                      </a:endParaRPr>
                    </a:p>
                  </a:txBody>
                  <a:tcPr marL="68580" marR="68580" marT="0" marB="0" anchor="ctr"/>
                </a:tc>
                <a:tc>
                  <a:txBody>
                    <a:bodyPr/>
                    <a:lstStyle/>
                    <a:p>
                      <a:pPr algn="ctr" rtl="1">
                        <a:lnSpc>
                          <a:spcPct val="150000"/>
                        </a:lnSpc>
                        <a:spcAft>
                          <a:spcPts val="0"/>
                        </a:spcAft>
                      </a:pPr>
                      <a:r>
                        <a:rPr lang="en-US" sz="2000">
                          <a:effectLst/>
                        </a:rPr>
                        <a:t>500</a:t>
                      </a:r>
                      <a:endParaRPr lang="en-US" sz="2000">
                        <a:effectLst/>
                        <a:latin typeface="Arial"/>
                        <a:ea typeface="Arial"/>
                        <a:cs typeface="Arial"/>
                      </a:endParaRPr>
                    </a:p>
                  </a:txBody>
                  <a:tcPr marL="68580" marR="68580" marT="0" marB="0" anchor="ctr"/>
                </a:tc>
                <a:tc>
                  <a:txBody>
                    <a:bodyPr/>
                    <a:lstStyle/>
                    <a:p>
                      <a:pPr algn="ctr" rtl="1">
                        <a:lnSpc>
                          <a:spcPct val="150000"/>
                        </a:lnSpc>
                        <a:spcAft>
                          <a:spcPts val="0"/>
                        </a:spcAft>
                      </a:pPr>
                      <a:r>
                        <a:rPr lang="en-US" sz="2000">
                          <a:effectLst/>
                        </a:rPr>
                        <a:t>5</a:t>
                      </a:r>
                      <a:endParaRPr lang="en-US" sz="2000">
                        <a:effectLst/>
                        <a:latin typeface="Arial"/>
                        <a:ea typeface="Arial"/>
                        <a:cs typeface="Arial"/>
                      </a:endParaRPr>
                    </a:p>
                  </a:txBody>
                  <a:tcPr marL="68580" marR="68580" marT="0" marB="0" anchor="ctr"/>
                </a:tc>
              </a:tr>
              <a:tr h="426072">
                <a:tc>
                  <a:txBody>
                    <a:bodyPr/>
                    <a:lstStyle/>
                    <a:p>
                      <a:pPr algn="ctr" rtl="1">
                        <a:lnSpc>
                          <a:spcPct val="150000"/>
                        </a:lnSpc>
                        <a:spcAft>
                          <a:spcPts val="0"/>
                        </a:spcAft>
                      </a:pPr>
                      <a:r>
                        <a:rPr lang="en-US" sz="2000">
                          <a:effectLst/>
                        </a:rPr>
                        <a:t>E.15</a:t>
                      </a:r>
                      <a:endParaRPr lang="en-US" sz="2000">
                        <a:effectLst/>
                        <a:latin typeface="Arial"/>
                        <a:ea typeface="Arial"/>
                        <a:cs typeface="Arial"/>
                      </a:endParaRPr>
                    </a:p>
                  </a:txBody>
                  <a:tcPr marL="68580" marR="68580" marT="0" marB="0" anchor="ctr"/>
                </a:tc>
                <a:tc>
                  <a:txBody>
                    <a:bodyPr/>
                    <a:lstStyle/>
                    <a:p>
                      <a:pPr algn="ctr" rtl="1">
                        <a:lnSpc>
                          <a:spcPct val="150000"/>
                        </a:lnSpc>
                        <a:spcAft>
                          <a:spcPts val="0"/>
                        </a:spcAft>
                      </a:pPr>
                      <a:r>
                        <a:rPr lang="en-US" sz="2000">
                          <a:effectLst/>
                        </a:rPr>
                        <a:t>32</a:t>
                      </a:r>
                      <a:endParaRPr lang="en-US" sz="2000">
                        <a:effectLst/>
                        <a:latin typeface="Arial"/>
                        <a:ea typeface="Arial"/>
                        <a:cs typeface="Arial"/>
                      </a:endParaRPr>
                    </a:p>
                  </a:txBody>
                  <a:tcPr marL="68580" marR="68580" marT="0" marB="0" anchor="ctr"/>
                </a:tc>
                <a:tc>
                  <a:txBody>
                    <a:bodyPr/>
                    <a:lstStyle/>
                    <a:p>
                      <a:pPr algn="ctr" rtl="1">
                        <a:lnSpc>
                          <a:spcPct val="150000"/>
                        </a:lnSpc>
                        <a:spcAft>
                          <a:spcPts val="0"/>
                        </a:spcAft>
                      </a:pPr>
                      <a:r>
                        <a:rPr lang="en-US" sz="2000">
                          <a:effectLst/>
                        </a:rPr>
                        <a:t>4</a:t>
                      </a:r>
                      <a:endParaRPr lang="en-US" sz="2000">
                        <a:effectLst/>
                        <a:latin typeface="Arial"/>
                        <a:ea typeface="Arial"/>
                        <a:cs typeface="Arial"/>
                      </a:endParaRPr>
                    </a:p>
                  </a:txBody>
                  <a:tcPr marL="68580" marR="68580" marT="0" marB="0" anchor="ctr"/>
                </a:tc>
                <a:tc>
                  <a:txBody>
                    <a:bodyPr/>
                    <a:lstStyle/>
                    <a:p>
                      <a:pPr algn="ctr" rtl="1">
                        <a:lnSpc>
                          <a:spcPct val="150000"/>
                        </a:lnSpc>
                        <a:spcAft>
                          <a:spcPts val="0"/>
                        </a:spcAft>
                      </a:pPr>
                      <a:r>
                        <a:rPr lang="en-US" sz="2000">
                          <a:effectLst/>
                        </a:rPr>
                        <a:t>500</a:t>
                      </a:r>
                      <a:endParaRPr lang="en-US" sz="2000">
                        <a:effectLst/>
                        <a:latin typeface="Arial"/>
                        <a:ea typeface="Arial"/>
                        <a:cs typeface="Arial"/>
                      </a:endParaRPr>
                    </a:p>
                  </a:txBody>
                  <a:tcPr marL="68580" marR="68580" marT="0" marB="0" anchor="ctr"/>
                </a:tc>
                <a:tc>
                  <a:txBody>
                    <a:bodyPr/>
                    <a:lstStyle/>
                    <a:p>
                      <a:pPr algn="ctr" rtl="1">
                        <a:lnSpc>
                          <a:spcPct val="150000"/>
                        </a:lnSpc>
                        <a:spcAft>
                          <a:spcPts val="0"/>
                        </a:spcAft>
                      </a:pPr>
                      <a:r>
                        <a:rPr lang="en-US" sz="2000">
                          <a:effectLst/>
                        </a:rPr>
                        <a:t>5</a:t>
                      </a:r>
                      <a:endParaRPr lang="en-US" sz="2000">
                        <a:effectLst/>
                        <a:latin typeface="Arial"/>
                        <a:ea typeface="Arial"/>
                        <a:cs typeface="Arial"/>
                      </a:endParaRPr>
                    </a:p>
                  </a:txBody>
                  <a:tcPr marL="68580" marR="68580" marT="0" marB="0" anchor="ctr"/>
                </a:tc>
              </a:tr>
              <a:tr h="426072">
                <a:tc>
                  <a:txBody>
                    <a:bodyPr/>
                    <a:lstStyle/>
                    <a:p>
                      <a:pPr algn="ctr" rtl="1">
                        <a:lnSpc>
                          <a:spcPct val="150000"/>
                        </a:lnSpc>
                        <a:spcAft>
                          <a:spcPts val="0"/>
                        </a:spcAft>
                      </a:pPr>
                      <a:r>
                        <a:rPr lang="en-US" sz="2000">
                          <a:effectLst/>
                        </a:rPr>
                        <a:t>P.29</a:t>
                      </a:r>
                      <a:endParaRPr lang="en-US" sz="2000">
                        <a:effectLst/>
                        <a:latin typeface="Arial"/>
                        <a:ea typeface="Arial"/>
                        <a:cs typeface="Arial"/>
                      </a:endParaRPr>
                    </a:p>
                  </a:txBody>
                  <a:tcPr marL="68580" marR="68580" marT="0" marB="0" anchor="ctr"/>
                </a:tc>
                <a:tc>
                  <a:txBody>
                    <a:bodyPr/>
                    <a:lstStyle/>
                    <a:p>
                      <a:pPr algn="ctr" rtl="1">
                        <a:lnSpc>
                          <a:spcPct val="150000"/>
                        </a:lnSpc>
                        <a:spcAft>
                          <a:spcPts val="0"/>
                        </a:spcAft>
                      </a:pPr>
                      <a:r>
                        <a:rPr lang="en-US" sz="2000">
                          <a:effectLst/>
                        </a:rPr>
                        <a:t>32</a:t>
                      </a:r>
                      <a:endParaRPr lang="en-US" sz="2000">
                        <a:effectLst/>
                        <a:latin typeface="Arial"/>
                        <a:ea typeface="Arial"/>
                        <a:cs typeface="Arial"/>
                      </a:endParaRPr>
                    </a:p>
                  </a:txBody>
                  <a:tcPr marL="68580" marR="68580" marT="0" marB="0" anchor="ctr"/>
                </a:tc>
                <a:tc>
                  <a:txBody>
                    <a:bodyPr/>
                    <a:lstStyle/>
                    <a:p>
                      <a:pPr algn="ctr" rtl="1">
                        <a:lnSpc>
                          <a:spcPct val="150000"/>
                        </a:lnSpc>
                        <a:spcAft>
                          <a:spcPts val="0"/>
                        </a:spcAft>
                      </a:pPr>
                      <a:r>
                        <a:rPr lang="en-US" sz="2000">
                          <a:effectLst/>
                        </a:rPr>
                        <a:t>8</a:t>
                      </a:r>
                      <a:endParaRPr lang="en-US" sz="2000">
                        <a:effectLst/>
                        <a:latin typeface="Arial"/>
                        <a:ea typeface="Arial"/>
                        <a:cs typeface="Arial"/>
                      </a:endParaRPr>
                    </a:p>
                  </a:txBody>
                  <a:tcPr marL="68580" marR="68580" marT="0" marB="0" anchor="ctr"/>
                </a:tc>
                <a:tc>
                  <a:txBody>
                    <a:bodyPr/>
                    <a:lstStyle/>
                    <a:p>
                      <a:pPr algn="ctr" rtl="1">
                        <a:lnSpc>
                          <a:spcPct val="150000"/>
                        </a:lnSpc>
                        <a:spcAft>
                          <a:spcPts val="0"/>
                        </a:spcAft>
                      </a:pPr>
                      <a:r>
                        <a:rPr lang="en-US" sz="2000">
                          <a:effectLst/>
                        </a:rPr>
                        <a:t>400</a:t>
                      </a:r>
                      <a:endParaRPr lang="en-US" sz="2000">
                        <a:effectLst/>
                        <a:latin typeface="Arial"/>
                        <a:ea typeface="Arial"/>
                        <a:cs typeface="Arial"/>
                      </a:endParaRPr>
                    </a:p>
                  </a:txBody>
                  <a:tcPr marL="68580" marR="68580" marT="0" marB="0" anchor="ctr"/>
                </a:tc>
                <a:tc>
                  <a:txBody>
                    <a:bodyPr/>
                    <a:lstStyle/>
                    <a:p>
                      <a:pPr algn="ctr" rtl="1">
                        <a:lnSpc>
                          <a:spcPct val="150000"/>
                        </a:lnSpc>
                        <a:spcAft>
                          <a:spcPts val="0"/>
                        </a:spcAft>
                      </a:pPr>
                      <a:r>
                        <a:rPr lang="en-US" sz="2000">
                          <a:effectLst/>
                        </a:rPr>
                        <a:t>5</a:t>
                      </a:r>
                      <a:endParaRPr lang="en-US" sz="2000">
                        <a:effectLst/>
                        <a:latin typeface="Arial"/>
                        <a:ea typeface="Arial"/>
                        <a:cs typeface="Arial"/>
                      </a:endParaRPr>
                    </a:p>
                  </a:txBody>
                  <a:tcPr marL="68580" marR="68580" marT="0" marB="0" anchor="ctr"/>
                </a:tc>
              </a:tr>
              <a:tr h="426072">
                <a:tc>
                  <a:txBody>
                    <a:bodyPr/>
                    <a:lstStyle/>
                    <a:p>
                      <a:pPr algn="ctr" rtl="1">
                        <a:lnSpc>
                          <a:spcPct val="150000"/>
                        </a:lnSpc>
                        <a:spcAft>
                          <a:spcPts val="0"/>
                        </a:spcAft>
                      </a:pPr>
                      <a:r>
                        <a:rPr lang="en-US" sz="2000">
                          <a:effectLst/>
                        </a:rPr>
                        <a:t>P.30</a:t>
                      </a:r>
                      <a:endParaRPr lang="en-US" sz="2000">
                        <a:effectLst/>
                        <a:latin typeface="Arial"/>
                        <a:ea typeface="Arial"/>
                        <a:cs typeface="Arial"/>
                      </a:endParaRPr>
                    </a:p>
                  </a:txBody>
                  <a:tcPr marL="68580" marR="68580" marT="0" marB="0" anchor="ctr"/>
                </a:tc>
                <a:tc>
                  <a:txBody>
                    <a:bodyPr/>
                    <a:lstStyle/>
                    <a:p>
                      <a:pPr algn="ctr" rtl="1">
                        <a:lnSpc>
                          <a:spcPct val="150000"/>
                        </a:lnSpc>
                        <a:spcAft>
                          <a:spcPts val="0"/>
                        </a:spcAft>
                      </a:pPr>
                      <a:r>
                        <a:rPr lang="en-US" sz="2000">
                          <a:effectLst/>
                        </a:rPr>
                        <a:t>32</a:t>
                      </a:r>
                      <a:endParaRPr lang="en-US" sz="2000">
                        <a:effectLst/>
                        <a:latin typeface="Arial"/>
                        <a:ea typeface="Arial"/>
                        <a:cs typeface="Arial"/>
                      </a:endParaRPr>
                    </a:p>
                  </a:txBody>
                  <a:tcPr marL="68580" marR="68580" marT="0" marB="0" anchor="ctr"/>
                </a:tc>
                <a:tc>
                  <a:txBody>
                    <a:bodyPr/>
                    <a:lstStyle/>
                    <a:p>
                      <a:pPr algn="ctr" rtl="1">
                        <a:lnSpc>
                          <a:spcPct val="150000"/>
                        </a:lnSpc>
                        <a:spcAft>
                          <a:spcPts val="0"/>
                        </a:spcAft>
                      </a:pPr>
                      <a:r>
                        <a:rPr lang="en-US" sz="2000">
                          <a:effectLst/>
                        </a:rPr>
                        <a:t>0.5</a:t>
                      </a:r>
                      <a:endParaRPr lang="en-US" sz="2000">
                        <a:effectLst/>
                        <a:latin typeface="Arial"/>
                        <a:ea typeface="Arial"/>
                        <a:cs typeface="Arial"/>
                      </a:endParaRPr>
                    </a:p>
                  </a:txBody>
                  <a:tcPr marL="68580" marR="68580" marT="0" marB="0" anchor="ctr"/>
                </a:tc>
                <a:tc>
                  <a:txBody>
                    <a:bodyPr/>
                    <a:lstStyle/>
                    <a:p>
                      <a:pPr algn="ctr" rtl="1">
                        <a:lnSpc>
                          <a:spcPct val="150000"/>
                        </a:lnSpc>
                        <a:spcAft>
                          <a:spcPts val="0"/>
                        </a:spcAft>
                      </a:pPr>
                      <a:r>
                        <a:rPr lang="en-US" sz="2000">
                          <a:effectLst/>
                        </a:rPr>
                        <a:t>500</a:t>
                      </a:r>
                      <a:endParaRPr lang="en-US" sz="2000">
                        <a:effectLst/>
                        <a:latin typeface="Arial"/>
                        <a:ea typeface="Arial"/>
                        <a:cs typeface="Arial"/>
                      </a:endParaRPr>
                    </a:p>
                  </a:txBody>
                  <a:tcPr marL="68580" marR="68580" marT="0" marB="0" anchor="ctr"/>
                </a:tc>
                <a:tc>
                  <a:txBody>
                    <a:bodyPr/>
                    <a:lstStyle/>
                    <a:p>
                      <a:pPr algn="ctr" rtl="1">
                        <a:lnSpc>
                          <a:spcPct val="150000"/>
                        </a:lnSpc>
                        <a:spcAft>
                          <a:spcPts val="0"/>
                        </a:spcAft>
                      </a:pPr>
                      <a:r>
                        <a:rPr lang="en-US" sz="2000">
                          <a:effectLst/>
                        </a:rPr>
                        <a:t>10</a:t>
                      </a:r>
                      <a:endParaRPr lang="en-US" sz="2000">
                        <a:effectLst/>
                        <a:latin typeface="Arial"/>
                        <a:ea typeface="Arial"/>
                        <a:cs typeface="Arial"/>
                      </a:endParaRPr>
                    </a:p>
                  </a:txBody>
                  <a:tcPr marL="68580" marR="68580" marT="0" marB="0" anchor="ctr"/>
                </a:tc>
              </a:tr>
              <a:tr h="426072">
                <a:tc>
                  <a:txBody>
                    <a:bodyPr/>
                    <a:lstStyle/>
                    <a:p>
                      <a:pPr algn="ctr" rtl="1">
                        <a:lnSpc>
                          <a:spcPct val="150000"/>
                        </a:lnSpc>
                        <a:spcAft>
                          <a:spcPts val="0"/>
                        </a:spcAft>
                      </a:pPr>
                      <a:r>
                        <a:rPr lang="en-US" sz="2000">
                          <a:effectLst/>
                        </a:rPr>
                        <a:t>P.35</a:t>
                      </a:r>
                      <a:endParaRPr lang="en-US" sz="2000">
                        <a:effectLst/>
                        <a:latin typeface="Arial"/>
                        <a:ea typeface="Arial"/>
                        <a:cs typeface="Arial"/>
                      </a:endParaRPr>
                    </a:p>
                  </a:txBody>
                  <a:tcPr marL="68580" marR="68580" marT="0" marB="0" anchor="ctr"/>
                </a:tc>
                <a:tc>
                  <a:txBody>
                    <a:bodyPr/>
                    <a:lstStyle/>
                    <a:p>
                      <a:pPr algn="ctr" rtl="1">
                        <a:lnSpc>
                          <a:spcPct val="150000"/>
                        </a:lnSpc>
                        <a:spcAft>
                          <a:spcPts val="0"/>
                        </a:spcAft>
                      </a:pPr>
                      <a:r>
                        <a:rPr lang="en-US" sz="2000">
                          <a:effectLst/>
                        </a:rPr>
                        <a:t>32</a:t>
                      </a:r>
                      <a:endParaRPr lang="en-US" sz="2000">
                        <a:effectLst/>
                        <a:latin typeface="Arial"/>
                        <a:ea typeface="Arial"/>
                        <a:cs typeface="Arial"/>
                      </a:endParaRPr>
                    </a:p>
                  </a:txBody>
                  <a:tcPr marL="68580" marR="68580" marT="0" marB="0" anchor="ctr"/>
                </a:tc>
                <a:tc>
                  <a:txBody>
                    <a:bodyPr/>
                    <a:lstStyle/>
                    <a:p>
                      <a:pPr algn="ctr" rtl="1">
                        <a:lnSpc>
                          <a:spcPct val="150000"/>
                        </a:lnSpc>
                        <a:spcAft>
                          <a:spcPts val="0"/>
                        </a:spcAft>
                      </a:pPr>
                      <a:r>
                        <a:rPr lang="en-US" sz="2000">
                          <a:effectLst/>
                        </a:rPr>
                        <a:t>4</a:t>
                      </a:r>
                      <a:endParaRPr lang="en-US" sz="2000">
                        <a:effectLst/>
                        <a:latin typeface="Arial"/>
                        <a:ea typeface="Arial"/>
                        <a:cs typeface="Arial"/>
                      </a:endParaRPr>
                    </a:p>
                  </a:txBody>
                  <a:tcPr marL="68580" marR="68580" marT="0" marB="0" anchor="ctr"/>
                </a:tc>
                <a:tc>
                  <a:txBody>
                    <a:bodyPr/>
                    <a:lstStyle/>
                    <a:p>
                      <a:pPr algn="ctr" rtl="1">
                        <a:lnSpc>
                          <a:spcPct val="150000"/>
                        </a:lnSpc>
                        <a:spcAft>
                          <a:spcPts val="0"/>
                        </a:spcAft>
                      </a:pPr>
                      <a:r>
                        <a:rPr lang="en-US" sz="2000">
                          <a:effectLst/>
                        </a:rPr>
                        <a:t>200</a:t>
                      </a:r>
                      <a:endParaRPr lang="en-US" sz="2000">
                        <a:effectLst/>
                        <a:latin typeface="Arial"/>
                        <a:ea typeface="Arial"/>
                        <a:cs typeface="Arial"/>
                      </a:endParaRPr>
                    </a:p>
                  </a:txBody>
                  <a:tcPr marL="68580" marR="68580" marT="0" marB="0" anchor="ctr"/>
                </a:tc>
                <a:tc>
                  <a:txBody>
                    <a:bodyPr/>
                    <a:lstStyle/>
                    <a:p>
                      <a:pPr algn="ctr" rtl="1">
                        <a:lnSpc>
                          <a:spcPct val="150000"/>
                        </a:lnSpc>
                        <a:spcAft>
                          <a:spcPts val="0"/>
                        </a:spcAft>
                      </a:pPr>
                      <a:r>
                        <a:rPr lang="en-US" sz="2000">
                          <a:effectLst/>
                        </a:rPr>
                        <a:t>5</a:t>
                      </a:r>
                      <a:endParaRPr lang="en-US" sz="2000">
                        <a:effectLst/>
                        <a:latin typeface="Arial"/>
                        <a:ea typeface="Arial"/>
                        <a:cs typeface="Arial"/>
                      </a:endParaRPr>
                    </a:p>
                  </a:txBody>
                  <a:tcPr marL="68580" marR="68580" marT="0" marB="0" anchor="ctr"/>
                </a:tc>
              </a:tr>
              <a:tr h="426072">
                <a:tc>
                  <a:txBody>
                    <a:bodyPr/>
                    <a:lstStyle/>
                    <a:p>
                      <a:pPr algn="ctr" rtl="1">
                        <a:lnSpc>
                          <a:spcPct val="150000"/>
                        </a:lnSpc>
                        <a:spcAft>
                          <a:spcPts val="0"/>
                        </a:spcAft>
                      </a:pPr>
                      <a:r>
                        <a:rPr lang="en-US" sz="2000">
                          <a:effectLst/>
                        </a:rPr>
                        <a:t>P.39</a:t>
                      </a:r>
                      <a:endParaRPr lang="en-US" sz="2000">
                        <a:effectLst/>
                        <a:latin typeface="Arial"/>
                        <a:ea typeface="Arial"/>
                        <a:cs typeface="Arial"/>
                      </a:endParaRPr>
                    </a:p>
                  </a:txBody>
                  <a:tcPr marL="68580" marR="68580" marT="0" marB="0" anchor="ctr"/>
                </a:tc>
                <a:tc>
                  <a:txBody>
                    <a:bodyPr/>
                    <a:lstStyle/>
                    <a:p>
                      <a:pPr algn="ctr" rtl="1">
                        <a:lnSpc>
                          <a:spcPct val="150000"/>
                        </a:lnSpc>
                        <a:spcAft>
                          <a:spcPts val="0"/>
                        </a:spcAft>
                      </a:pPr>
                      <a:r>
                        <a:rPr lang="en-US" sz="2000">
                          <a:effectLst/>
                        </a:rPr>
                        <a:t>32</a:t>
                      </a:r>
                      <a:endParaRPr lang="en-US" sz="2000">
                        <a:effectLst/>
                        <a:latin typeface="Arial"/>
                        <a:ea typeface="Arial"/>
                        <a:cs typeface="Arial"/>
                      </a:endParaRPr>
                    </a:p>
                  </a:txBody>
                  <a:tcPr marL="68580" marR="68580" marT="0" marB="0" anchor="ctr"/>
                </a:tc>
                <a:tc>
                  <a:txBody>
                    <a:bodyPr/>
                    <a:lstStyle/>
                    <a:p>
                      <a:pPr algn="ctr" rtl="1">
                        <a:lnSpc>
                          <a:spcPct val="150000"/>
                        </a:lnSpc>
                        <a:spcAft>
                          <a:spcPts val="0"/>
                        </a:spcAft>
                      </a:pPr>
                      <a:r>
                        <a:rPr lang="en-US" sz="2000">
                          <a:effectLst/>
                        </a:rPr>
                        <a:t>4</a:t>
                      </a:r>
                      <a:endParaRPr lang="en-US" sz="2000">
                        <a:effectLst/>
                        <a:latin typeface="Arial"/>
                        <a:ea typeface="Arial"/>
                        <a:cs typeface="Arial"/>
                      </a:endParaRPr>
                    </a:p>
                  </a:txBody>
                  <a:tcPr marL="68580" marR="68580" marT="0" marB="0" anchor="ctr"/>
                </a:tc>
                <a:tc>
                  <a:txBody>
                    <a:bodyPr/>
                    <a:lstStyle/>
                    <a:p>
                      <a:pPr algn="ctr" rtl="1">
                        <a:lnSpc>
                          <a:spcPct val="150000"/>
                        </a:lnSpc>
                        <a:spcAft>
                          <a:spcPts val="0"/>
                        </a:spcAft>
                      </a:pPr>
                      <a:r>
                        <a:rPr lang="en-US" sz="2000">
                          <a:effectLst/>
                        </a:rPr>
                        <a:t>300</a:t>
                      </a:r>
                      <a:endParaRPr lang="en-US" sz="2000">
                        <a:effectLst/>
                        <a:latin typeface="Arial"/>
                        <a:ea typeface="Arial"/>
                        <a:cs typeface="Arial"/>
                      </a:endParaRPr>
                    </a:p>
                  </a:txBody>
                  <a:tcPr marL="68580" marR="68580" marT="0" marB="0" anchor="ctr"/>
                </a:tc>
                <a:tc>
                  <a:txBody>
                    <a:bodyPr/>
                    <a:lstStyle/>
                    <a:p>
                      <a:pPr algn="ctr" rtl="1">
                        <a:lnSpc>
                          <a:spcPct val="150000"/>
                        </a:lnSpc>
                        <a:spcAft>
                          <a:spcPts val="0"/>
                        </a:spcAft>
                      </a:pPr>
                      <a:r>
                        <a:rPr lang="en-US" sz="2000">
                          <a:effectLst/>
                        </a:rPr>
                        <a:t>10</a:t>
                      </a:r>
                      <a:endParaRPr lang="en-US" sz="2000">
                        <a:effectLst/>
                        <a:latin typeface="Arial"/>
                        <a:ea typeface="Arial"/>
                        <a:cs typeface="Arial"/>
                      </a:endParaRPr>
                    </a:p>
                  </a:txBody>
                  <a:tcPr marL="68580" marR="68580" marT="0" marB="0" anchor="ctr"/>
                </a:tc>
              </a:tr>
              <a:tr h="426072">
                <a:tc>
                  <a:txBody>
                    <a:bodyPr/>
                    <a:lstStyle/>
                    <a:p>
                      <a:pPr algn="ctr" rtl="1">
                        <a:lnSpc>
                          <a:spcPct val="150000"/>
                        </a:lnSpc>
                        <a:spcAft>
                          <a:spcPts val="0"/>
                        </a:spcAft>
                      </a:pPr>
                      <a:r>
                        <a:rPr lang="en-US" sz="2000">
                          <a:effectLst/>
                        </a:rPr>
                        <a:t>P.40</a:t>
                      </a:r>
                      <a:endParaRPr lang="en-US" sz="2000">
                        <a:effectLst/>
                        <a:latin typeface="Arial"/>
                        <a:ea typeface="Arial"/>
                        <a:cs typeface="Arial"/>
                      </a:endParaRPr>
                    </a:p>
                  </a:txBody>
                  <a:tcPr marL="68580" marR="68580" marT="0" marB="0" anchor="ctr"/>
                </a:tc>
                <a:tc>
                  <a:txBody>
                    <a:bodyPr/>
                    <a:lstStyle/>
                    <a:p>
                      <a:pPr algn="ctr" rtl="1">
                        <a:lnSpc>
                          <a:spcPct val="150000"/>
                        </a:lnSpc>
                        <a:spcAft>
                          <a:spcPts val="0"/>
                        </a:spcAft>
                      </a:pPr>
                      <a:r>
                        <a:rPr lang="en-US" sz="2000" dirty="0">
                          <a:effectLst/>
                        </a:rPr>
                        <a:t>32</a:t>
                      </a:r>
                      <a:endParaRPr lang="en-US" sz="2000" dirty="0">
                        <a:effectLst/>
                        <a:latin typeface="Arial"/>
                        <a:ea typeface="Arial"/>
                        <a:cs typeface="Arial"/>
                      </a:endParaRPr>
                    </a:p>
                  </a:txBody>
                  <a:tcPr marL="68580" marR="68580" marT="0" marB="0" anchor="ctr"/>
                </a:tc>
                <a:tc>
                  <a:txBody>
                    <a:bodyPr/>
                    <a:lstStyle/>
                    <a:p>
                      <a:pPr algn="ctr" rtl="1">
                        <a:lnSpc>
                          <a:spcPct val="150000"/>
                        </a:lnSpc>
                        <a:spcAft>
                          <a:spcPts val="0"/>
                        </a:spcAft>
                      </a:pPr>
                      <a:r>
                        <a:rPr lang="en-US" sz="2000" dirty="0">
                          <a:effectLst/>
                        </a:rPr>
                        <a:t>2</a:t>
                      </a:r>
                      <a:endParaRPr lang="en-US" sz="2000" dirty="0">
                        <a:effectLst/>
                        <a:latin typeface="Arial"/>
                        <a:ea typeface="Arial"/>
                        <a:cs typeface="Arial"/>
                      </a:endParaRPr>
                    </a:p>
                  </a:txBody>
                  <a:tcPr marL="68580" marR="68580" marT="0" marB="0" anchor="ctr"/>
                </a:tc>
                <a:tc>
                  <a:txBody>
                    <a:bodyPr/>
                    <a:lstStyle/>
                    <a:p>
                      <a:pPr algn="ctr" rtl="1">
                        <a:lnSpc>
                          <a:spcPct val="150000"/>
                        </a:lnSpc>
                        <a:spcAft>
                          <a:spcPts val="0"/>
                        </a:spcAft>
                      </a:pPr>
                      <a:r>
                        <a:rPr lang="en-US" sz="2000">
                          <a:effectLst/>
                        </a:rPr>
                        <a:t>500</a:t>
                      </a:r>
                      <a:endParaRPr lang="en-US" sz="2000">
                        <a:effectLst/>
                        <a:latin typeface="Arial"/>
                        <a:ea typeface="Arial"/>
                        <a:cs typeface="Arial"/>
                      </a:endParaRPr>
                    </a:p>
                  </a:txBody>
                  <a:tcPr marL="68580" marR="68580" marT="0" marB="0" anchor="ctr"/>
                </a:tc>
                <a:tc>
                  <a:txBody>
                    <a:bodyPr/>
                    <a:lstStyle/>
                    <a:p>
                      <a:pPr algn="ctr" rtl="1">
                        <a:lnSpc>
                          <a:spcPct val="150000"/>
                        </a:lnSpc>
                        <a:spcAft>
                          <a:spcPts val="0"/>
                        </a:spcAft>
                      </a:pPr>
                      <a:r>
                        <a:rPr lang="en-US" sz="2000" dirty="0">
                          <a:effectLst/>
                        </a:rPr>
                        <a:t>10</a:t>
                      </a:r>
                      <a:endParaRPr lang="en-US" sz="2000" dirty="0">
                        <a:effectLst/>
                        <a:latin typeface="Arial"/>
                        <a:ea typeface="Arial"/>
                        <a:cs typeface="Arial"/>
                      </a:endParaRPr>
                    </a:p>
                  </a:txBody>
                  <a:tcPr marL="68580" marR="68580" marT="0" marB="0" anchor="ctr"/>
                </a:tc>
              </a:tr>
            </a:tbl>
          </a:graphicData>
        </a:graphic>
      </p:graphicFrame>
      <p:sp>
        <p:nvSpPr>
          <p:cNvPr id="5" name="Rectangle 1"/>
          <p:cNvSpPr>
            <a:spLocks noGrp="1" noChangeArrowheads="1"/>
          </p:cNvSpPr>
          <p:nvPr>
            <p:ph type="title"/>
          </p:nvPr>
        </p:nvSpPr>
        <p:spPr bwMode="auto">
          <a:xfrm>
            <a:off x="251520" y="0"/>
            <a:ext cx="8352928"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50000"/>
              </a:lnSpc>
              <a:spcBef>
                <a:spcPct val="0"/>
              </a:spcBef>
              <a:spcAft>
                <a:spcPct val="0"/>
              </a:spcAft>
              <a:buClrTx/>
              <a:buSzTx/>
              <a:buFontTx/>
              <a:buNone/>
              <a:tabLst/>
            </a:pPr>
            <a:r>
              <a:rPr kumimoji="0" lang="ar-IQ" sz="20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جدول(</a:t>
            </a:r>
            <a:r>
              <a:rPr lang="en-US" sz="2000" b="1" dirty="0" smtClean="0">
                <a:latin typeface="Simplified Arabic" pitchFamily="18" charset="-78"/>
                <a:ea typeface="Times New Roman" pitchFamily="18" charset="0"/>
                <a:cs typeface="Simplified Arabic" pitchFamily="18" charset="-78"/>
              </a:rPr>
              <a:t>15</a:t>
            </a:r>
            <a:r>
              <a:rPr kumimoji="0" lang="en-US" sz="20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a:t>
            </a:r>
            <a:r>
              <a:rPr kumimoji="0" lang="ar-IQ" sz="20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)التراكيز تحت المثبط الادنى (</a:t>
            </a:r>
            <a:r>
              <a:rPr kumimoji="0" lang="en-US" sz="20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Sub </a:t>
            </a:r>
            <a:r>
              <a:rPr kumimoji="0" lang="en-US" sz="2000" b="1"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Mic</a:t>
            </a:r>
            <a:r>
              <a:rPr kumimoji="0" lang="ar-IQ" sz="20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)للمضاد الحياتي </a:t>
            </a:r>
            <a:r>
              <a:rPr kumimoji="0" lang="en-US" sz="20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Gentamycin</a:t>
            </a:r>
            <a:r>
              <a:rPr kumimoji="0" lang="ar-IQ" sz="20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و المحلول المطهر </a:t>
            </a:r>
            <a:r>
              <a:rPr kumimoji="0" lang="en-US" sz="2000" b="1"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Povidone</a:t>
            </a:r>
            <a:r>
              <a:rPr kumimoji="0" lang="en-US" sz="20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iodine10% </a:t>
            </a:r>
            <a:r>
              <a:rPr kumimoji="0" lang="ar-IQ" sz="20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a:t>
            </a:r>
            <a:r>
              <a:rPr kumimoji="0" lang="ar-IQ" sz="2000" b="1"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بالمايكروغرام</a:t>
            </a:r>
            <a:r>
              <a:rPr kumimoji="0" lang="ar-IQ" sz="20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مل</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642867283"/>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980728"/>
            <a:ext cx="8229600" cy="4090466"/>
          </a:xfrm>
        </p:spPr>
        <p:txBody>
          <a:bodyPr>
            <a:noAutofit/>
          </a:bodyPr>
          <a:lstStyle/>
          <a:p>
            <a:pPr algn="r">
              <a:lnSpc>
                <a:spcPct val="150000"/>
              </a:lnSpc>
            </a:pPr>
            <a:r>
              <a:rPr lang="ar-IQ" sz="2800" b="1" dirty="0"/>
              <a:t> </a:t>
            </a:r>
            <a:r>
              <a:rPr lang="ar-IQ" sz="2800" b="1" dirty="0" smtClean="0"/>
              <a:t> </a:t>
            </a:r>
            <a:r>
              <a:rPr lang="ar-IQ" sz="2800" b="1" dirty="0" smtClean="0">
                <a:solidFill>
                  <a:srgbClr val="FF0000"/>
                </a:solidFill>
              </a:rPr>
              <a:t>المقدمــــــــــــــــــــــــــــة </a:t>
            </a:r>
            <a:r>
              <a:rPr lang="ar-IQ" sz="2800" b="1" dirty="0" smtClean="0"/>
              <a:t/>
            </a:r>
            <a:br>
              <a:rPr lang="ar-IQ" sz="2800" b="1" dirty="0" smtClean="0"/>
            </a:br>
            <a:r>
              <a:rPr lang="ar-IQ" sz="2800" b="1" dirty="0"/>
              <a:t> </a:t>
            </a:r>
            <a:r>
              <a:rPr lang="ar-IQ" sz="2800" b="1" dirty="0" smtClean="0"/>
              <a:t>      </a:t>
            </a:r>
            <a:r>
              <a:rPr lang="ar-IQ" sz="2400" b="1" dirty="0" smtClean="0"/>
              <a:t>يعد </a:t>
            </a:r>
            <a:r>
              <a:rPr lang="ar-IQ" sz="2400" b="1" dirty="0"/>
              <a:t>التهاب المهبل البكتيري جزءاً من عدوى الجهاز التناسلي</a:t>
            </a:r>
            <a:r>
              <a:rPr lang="en-US" sz="2400" b="1" dirty="0" err="1"/>
              <a:t>Rproductive</a:t>
            </a:r>
            <a:r>
              <a:rPr lang="en-US" sz="2400" b="1" dirty="0"/>
              <a:t>  tract infection</a:t>
            </a:r>
            <a:r>
              <a:rPr lang="ar-IQ" sz="2400" b="1" dirty="0"/>
              <a:t> (</a:t>
            </a:r>
            <a:r>
              <a:rPr lang="en-US" sz="2400" b="1" dirty="0"/>
              <a:t>RTI</a:t>
            </a:r>
            <a:r>
              <a:rPr lang="ar-IQ" sz="2400" b="1" dirty="0"/>
              <a:t> ) وهو أحد اهم الأمراض التناسلية الانثوية و أكثرها شيوعا" لدى النساء في عمر </a:t>
            </a:r>
            <a:r>
              <a:rPr lang="ar-IQ" sz="2400" b="1" dirty="0" smtClean="0"/>
              <a:t>الأنجاب </a:t>
            </a:r>
            <a:r>
              <a:rPr lang="en-US" sz="2400" b="1" dirty="0" err="1" smtClean="0"/>
              <a:t>Turovsky</a:t>
            </a:r>
            <a:r>
              <a:rPr lang="en-US" sz="2400" b="1" dirty="0"/>
              <a:t>)</a:t>
            </a:r>
            <a:r>
              <a:rPr lang="ar-IQ" sz="2400" b="1" dirty="0"/>
              <a:t> واخرون </a:t>
            </a:r>
            <a:r>
              <a:rPr lang="en-US" sz="2400" b="1" dirty="0" smtClean="0"/>
              <a:t>Murry;2013</a:t>
            </a:r>
            <a:r>
              <a:rPr lang="ar-IQ" sz="2400" b="1" dirty="0" smtClean="0"/>
              <a:t>و</a:t>
            </a:r>
            <a:r>
              <a:rPr lang="en-US" sz="2400" b="1" dirty="0" err="1"/>
              <a:t>Mckinny</a:t>
            </a:r>
            <a:r>
              <a:rPr lang="ar-IQ" sz="2400" b="1" dirty="0"/>
              <a:t>,</a:t>
            </a:r>
            <a:r>
              <a:rPr lang="en-US" sz="2400" b="1" dirty="0"/>
              <a:t>2010</a:t>
            </a:r>
            <a:r>
              <a:rPr lang="ar-IQ" sz="2400" b="1" dirty="0"/>
              <a:t> ) .إذ تلعب التغيرات الهرمونية الحاصلة في المهبل دورا" كبيرا" في النبيت الطبيعي الموجود في المهبل, إذ يعد المستوى الطبيعي لهرمون الاستروجين ضروريا" للمحافظة على توازن المهبل و مقاومته للأمراض الجرثومية</a:t>
            </a:r>
            <a:r>
              <a:rPr lang="en-US" sz="2400" b="1" dirty="0"/>
              <a:t> </a:t>
            </a:r>
            <a:r>
              <a:rPr lang="en-US" sz="2400" b="1" dirty="0" err="1"/>
              <a:t>Valenez</a:t>
            </a:r>
            <a:r>
              <a:rPr lang="en-US" sz="2400" b="1" dirty="0"/>
              <a:t>)</a:t>
            </a:r>
            <a:r>
              <a:rPr lang="ar-IQ" sz="2400" b="1" dirty="0"/>
              <a:t>واخرون,</a:t>
            </a:r>
            <a:r>
              <a:rPr lang="en-US" sz="2400" b="1" dirty="0"/>
              <a:t>2010</a:t>
            </a:r>
            <a:r>
              <a:rPr lang="ar-IQ" sz="2400" b="1" dirty="0"/>
              <a:t>).ويشكل التهاب المهبل البكتيري أحد اهم المشاكل الحقيقية لدى الام الحامل إذ يؤدي الى مضاعفات صحية خطيرة مثل الاسقاط والولادات المبكرة و التهاب السائل الأمنيوسي المحيط بالجنين وتمزق الغشاء الجنيني المبكر وقلة وزن الجنين عند الولادة</a:t>
            </a:r>
            <a:r>
              <a:rPr lang="en-US" sz="2400" b="1" dirty="0"/>
              <a:t> </a:t>
            </a:r>
            <a:r>
              <a:rPr lang="en-US" sz="2400" b="1" dirty="0" err="1"/>
              <a:t>Giaraldo</a:t>
            </a:r>
            <a:r>
              <a:rPr lang="en-US" sz="2400" b="1" dirty="0"/>
              <a:t>)  </a:t>
            </a:r>
            <a:r>
              <a:rPr lang="ar-IQ" sz="2400" b="1" dirty="0"/>
              <a:t>واخرون,</a:t>
            </a:r>
            <a:r>
              <a:rPr lang="en-US" sz="2400" b="1" dirty="0"/>
              <a:t>2012</a:t>
            </a:r>
            <a:r>
              <a:rPr lang="ar-IQ" sz="2400" b="1" dirty="0" smtClean="0"/>
              <a:t>)</a:t>
            </a:r>
            <a:endParaRPr lang="ar-IQ" sz="2400" b="1" dirty="0"/>
          </a:p>
        </p:txBody>
      </p:sp>
      <p:sp>
        <p:nvSpPr>
          <p:cNvPr id="3" name="عنصر نائب للمحتوى 2"/>
          <p:cNvSpPr>
            <a:spLocks noGrp="1"/>
          </p:cNvSpPr>
          <p:nvPr>
            <p:ph idx="1"/>
          </p:nvPr>
        </p:nvSpPr>
        <p:spPr>
          <a:xfrm>
            <a:off x="395536" y="6137920"/>
            <a:ext cx="8229600" cy="720080"/>
          </a:xfrm>
        </p:spPr>
        <p:txBody>
          <a:bodyPr>
            <a:noAutofit/>
          </a:bodyPr>
          <a:lstStyle/>
          <a:p>
            <a:pPr marL="0" indent="0">
              <a:buNone/>
            </a:pPr>
            <a:r>
              <a:rPr lang="ar-IQ" sz="2400" b="1" dirty="0"/>
              <a:t>مما يؤدي الى ارتفاع معدل وفيات الأجنة قبل الولادة </a:t>
            </a:r>
            <a:r>
              <a:rPr lang="en-US" sz="2400" b="1" dirty="0"/>
              <a:t>Briery)</a:t>
            </a:r>
            <a:r>
              <a:rPr lang="ar-IQ" sz="2400" b="1" dirty="0"/>
              <a:t> واخرون ,</a:t>
            </a:r>
            <a:r>
              <a:rPr lang="en-US" sz="2400" b="1" dirty="0"/>
              <a:t>2011  </a:t>
            </a:r>
            <a:r>
              <a:rPr lang="ar-IQ" sz="2400" b="1" dirty="0"/>
              <a:t>) </a:t>
            </a:r>
          </a:p>
        </p:txBody>
      </p:sp>
    </p:spTree>
    <p:extLst>
      <p:ext uri="{BB962C8B-B14F-4D97-AF65-F5344CB8AC3E}">
        <p14:creationId xmlns:p14="http://schemas.microsoft.com/office/powerpoint/2010/main" val="711511778"/>
      </p:ext>
    </p:extLst>
  </p:cSld>
  <p:clrMapOvr>
    <a:masterClrMapping/>
  </p:clrMapOvr>
  <p:transition spd="slow">
    <p:pull dir="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1988840"/>
            <a:ext cx="8229600" cy="1143000"/>
          </a:xfrm>
        </p:spPr>
        <p:txBody>
          <a:bodyPr>
            <a:noAutofit/>
          </a:bodyPr>
          <a:lstStyle/>
          <a:p>
            <a:pPr marL="342900" indent="-342900" algn="r">
              <a:lnSpc>
                <a:spcPct val="200000"/>
              </a:lnSpc>
              <a:buFont typeface="Arial" pitchFamily="34" charset="0"/>
              <a:buChar char="•"/>
            </a:pPr>
            <a:r>
              <a:rPr lang="ar-IQ" sz="2400" b="1" dirty="0" smtClean="0"/>
              <a:t> </a:t>
            </a:r>
            <a:r>
              <a:rPr lang="ar-IQ" sz="2400" b="1" dirty="0" smtClean="0">
                <a:effectLst>
                  <a:outerShdw blurRad="38100" dist="38100" dir="2700000" algn="tl">
                    <a:srgbClr val="000000">
                      <a:alpha val="43137"/>
                    </a:srgbClr>
                  </a:outerShdw>
                </a:effectLst>
              </a:rPr>
              <a:t>تثبيط </a:t>
            </a:r>
            <a:r>
              <a:rPr lang="ar-IQ" sz="2400" b="1" dirty="0">
                <a:effectLst>
                  <a:outerShdw blurRad="38100" dist="38100" dir="2700000" algn="tl">
                    <a:srgbClr val="000000">
                      <a:alpha val="43137"/>
                    </a:srgbClr>
                  </a:outerShdw>
                </a:effectLst>
              </a:rPr>
              <a:t>التصاق البكتريا بواسطة التركيز تحت المثبط الادنى (</a:t>
            </a:r>
            <a:r>
              <a:rPr lang="en-US" sz="2400" b="1" dirty="0">
                <a:effectLst>
                  <a:outerShdw blurRad="38100" dist="38100" dir="2700000" algn="tl">
                    <a:srgbClr val="000000">
                      <a:alpha val="43137"/>
                    </a:srgbClr>
                  </a:outerShdw>
                </a:effectLst>
              </a:rPr>
              <a:t>Sub MIC</a:t>
            </a:r>
            <a:r>
              <a:rPr lang="ar-IQ" sz="2400" b="1" dirty="0">
                <a:effectLst>
                  <a:outerShdw blurRad="38100" dist="38100" dir="2700000" algn="tl">
                    <a:srgbClr val="000000">
                      <a:alpha val="43137"/>
                    </a:srgbClr>
                  </a:outerShdw>
                </a:effectLst>
              </a:rPr>
              <a:t>) للمضاد الحياتي </a:t>
            </a:r>
            <a:r>
              <a:rPr lang="en-US" sz="2400" b="1" dirty="0">
                <a:effectLst>
                  <a:outerShdw blurRad="38100" dist="38100" dir="2700000" algn="tl">
                    <a:srgbClr val="000000">
                      <a:alpha val="43137"/>
                    </a:srgbClr>
                  </a:outerShdw>
                </a:effectLst>
              </a:rPr>
              <a:t>Gentamycin </a:t>
            </a:r>
            <a:r>
              <a:rPr lang="ar-IQ" sz="2400" b="1" dirty="0">
                <a:effectLst>
                  <a:outerShdw blurRad="38100" dist="38100" dir="2700000" algn="tl">
                    <a:srgbClr val="000000">
                      <a:alpha val="43137"/>
                    </a:srgbClr>
                  </a:outerShdw>
                </a:effectLst>
              </a:rPr>
              <a:t> و المحلول المطهر </a:t>
            </a:r>
            <a:r>
              <a:rPr lang="en-US" sz="2400" b="1" dirty="0" err="1">
                <a:effectLst>
                  <a:outerShdw blurRad="38100" dist="38100" dir="2700000" algn="tl">
                    <a:srgbClr val="000000">
                      <a:alpha val="43137"/>
                    </a:srgbClr>
                  </a:outerShdw>
                </a:effectLst>
              </a:rPr>
              <a:t>Povidon</a:t>
            </a:r>
            <a:r>
              <a:rPr lang="en-US" sz="2400" b="1" dirty="0">
                <a:effectLst>
                  <a:outerShdw blurRad="38100" dist="38100" dir="2700000" algn="tl">
                    <a:srgbClr val="000000">
                      <a:alpha val="43137"/>
                    </a:srgbClr>
                  </a:outerShdw>
                </a:effectLst>
              </a:rPr>
              <a:t> </a:t>
            </a:r>
            <a:r>
              <a:rPr lang="en-US" sz="2400" b="1" dirty="0" err="1">
                <a:effectLst>
                  <a:outerShdw blurRad="38100" dist="38100" dir="2700000" algn="tl">
                    <a:srgbClr val="000000">
                      <a:alpha val="43137"/>
                    </a:srgbClr>
                  </a:outerShdw>
                </a:effectLst>
              </a:rPr>
              <a:t>Iodin</a:t>
            </a:r>
            <a:r>
              <a:rPr lang="en-US" sz="2400" b="1" dirty="0">
                <a:effectLst>
                  <a:outerShdw blurRad="38100" dist="38100" dir="2700000" algn="tl">
                    <a:srgbClr val="000000">
                      <a:alpha val="43137"/>
                    </a:srgbClr>
                  </a:outerShdw>
                </a:effectLst>
              </a:rPr>
              <a:t> 10</a:t>
            </a:r>
            <a:r>
              <a:rPr lang="en-US" sz="2400" b="1" dirty="0" smtClean="0">
                <a:effectLst>
                  <a:outerShdw blurRad="38100" dist="38100" dir="2700000" algn="tl">
                    <a:srgbClr val="000000">
                      <a:alpha val="43137"/>
                    </a:srgbClr>
                  </a:outerShdw>
                </a:effectLst>
              </a:rPr>
              <a:t>%</a:t>
            </a:r>
            <a:r>
              <a:rPr lang="ar-IQ" sz="2400" b="1" dirty="0" smtClean="0">
                <a:effectLst>
                  <a:outerShdw blurRad="38100" dist="38100" dir="2700000" algn="tl">
                    <a:srgbClr val="000000">
                      <a:alpha val="43137"/>
                    </a:srgbClr>
                  </a:outerShdw>
                </a:effectLst>
              </a:rPr>
              <a:t> </a:t>
            </a:r>
            <a:r>
              <a:rPr lang="ar-IQ" sz="2400" b="1" dirty="0" smtClean="0"/>
              <a:t> :</a:t>
            </a:r>
            <a:br>
              <a:rPr lang="ar-IQ" sz="2400" b="1" dirty="0" smtClean="0"/>
            </a:br>
            <a:r>
              <a:rPr lang="ar-IQ" sz="2400" b="1" dirty="0" smtClean="0"/>
              <a:t>اظهرت نتائج خلط المضاد الحياتي </a:t>
            </a:r>
            <a:r>
              <a:rPr lang="en-US" sz="2400" b="1" dirty="0" smtClean="0"/>
              <a:t>Gentamycin</a:t>
            </a:r>
            <a:r>
              <a:rPr lang="ar-IQ" sz="2400" b="1" dirty="0" smtClean="0"/>
              <a:t> </a:t>
            </a:r>
            <a:r>
              <a:rPr lang="ar-IQ" sz="2400" b="1" dirty="0"/>
              <a:t>و المحلول </a:t>
            </a:r>
            <a:r>
              <a:rPr lang="ar-IQ" sz="2400" b="1" dirty="0" smtClean="0"/>
              <a:t>المطهر</a:t>
            </a:r>
            <a:r>
              <a:rPr lang="en-US" sz="2400" dirty="0"/>
              <a:t/>
            </a:r>
            <a:br>
              <a:rPr lang="en-US" sz="2400" dirty="0"/>
            </a:br>
            <a:endParaRPr lang="ar-IQ" sz="2400" dirty="0"/>
          </a:p>
        </p:txBody>
      </p:sp>
      <p:sp>
        <p:nvSpPr>
          <p:cNvPr id="3" name="عنصر نائب للمحتوى 2"/>
          <p:cNvSpPr>
            <a:spLocks noGrp="1"/>
          </p:cNvSpPr>
          <p:nvPr>
            <p:ph idx="1"/>
          </p:nvPr>
        </p:nvSpPr>
        <p:spPr>
          <a:xfrm>
            <a:off x="179512" y="3573016"/>
            <a:ext cx="8229600" cy="3133655"/>
          </a:xfrm>
        </p:spPr>
        <p:txBody>
          <a:bodyPr>
            <a:normAutofit/>
          </a:bodyPr>
          <a:lstStyle/>
          <a:p>
            <a:pPr marL="0" indent="0">
              <a:buNone/>
            </a:pPr>
            <a:r>
              <a:rPr lang="en-US" sz="2400" b="1" dirty="0" err="1"/>
              <a:t>Povidon</a:t>
            </a:r>
            <a:r>
              <a:rPr lang="en-US" sz="2400" b="1" dirty="0"/>
              <a:t> </a:t>
            </a:r>
            <a:r>
              <a:rPr lang="en-US" sz="2400" b="1" dirty="0" err="1"/>
              <a:t>Iodin</a:t>
            </a:r>
            <a:r>
              <a:rPr lang="en-US" sz="2400" b="1" dirty="0"/>
              <a:t> 10%</a:t>
            </a:r>
            <a:r>
              <a:rPr lang="ar-IQ" sz="2400" b="1" dirty="0"/>
              <a:t>  القدرة على تثبيط الالتصاق بنسبة 100%</a:t>
            </a:r>
            <a:endParaRPr lang="ar-IQ" sz="2400" dirty="0"/>
          </a:p>
        </p:txBody>
      </p:sp>
    </p:spTree>
    <p:extLst>
      <p:ext uri="{BB962C8B-B14F-4D97-AF65-F5344CB8AC3E}">
        <p14:creationId xmlns:p14="http://schemas.microsoft.com/office/powerpoint/2010/main" val="230214458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683568" y="1196752"/>
            <a:ext cx="8229600" cy="1143000"/>
          </a:xfrm>
        </p:spPr>
        <p:txBody>
          <a:bodyPr>
            <a:normAutofit/>
          </a:bodyPr>
          <a:lstStyle/>
          <a:p>
            <a:pPr algn="r"/>
            <a:r>
              <a:rPr lang="ar-IQ" sz="2400" b="1" dirty="0" smtClean="0">
                <a:effectLst>
                  <a:outerShdw blurRad="38100" dist="38100" dir="2700000" algn="tl">
                    <a:srgbClr val="000000">
                      <a:alpha val="43137"/>
                    </a:srgbClr>
                  </a:outerShdw>
                </a:effectLst>
              </a:rPr>
              <a:t>النسق </a:t>
            </a:r>
            <a:r>
              <a:rPr lang="ar-IQ" sz="2400" b="1" dirty="0" err="1">
                <a:effectLst>
                  <a:outerShdw blurRad="38100" dist="38100" dir="2700000" algn="tl">
                    <a:srgbClr val="000000">
                      <a:alpha val="43137"/>
                    </a:srgbClr>
                  </a:outerShdw>
                </a:effectLst>
              </a:rPr>
              <a:t>البلازميدي</a:t>
            </a:r>
            <a:r>
              <a:rPr lang="ar-IQ" sz="2400" b="1" dirty="0">
                <a:effectLst>
                  <a:outerShdw blurRad="38100" dist="38100" dir="2700000" algn="tl">
                    <a:srgbClr val="000000">
                      <a:alpha val="43137"/>
                    </a:srgbClr>
                  </a:outerShdw>
                </a:effectLst>
              </a:rPr>
              <a:t> </a:t>
            </a:r>
            <a:r>
              <a:rPr lang="en-US" sz="2400" b="1" dirty="0">
                <a:effectLst>
                  <a:outerShdw blurRad="38100" dist="38100" dir="2700000" algn="tl">
                    <a:srgbClr val="000000">
                      <a:alpha val="43137"/>
                    </a:srgbClr>
                  </a:outerShdw>
                </a:effectLst>
              </a:rPr>
              <a:t>Plasmid profile  </a:t>
            </a:r>
            <a:r>
              <a:rPr lang="ar-IQ" sz="2400" b="1" dirty="0">
                <a:effectLst>
                  <a:outerShdw blurRad="38100" dist="38100" dir="2700000" algn="tl">
                    <a:srgbClr val="000000">
                      <a:alpha val="43137"/>
                    </a:srgbClr>
                  </a:outerShdw>
                </a:effectLst>
              </a:rPr>
              <a:t>      </a:t>
            </a:r>
            <a:r>
              <a:rPr lang="en-US" sz="2400" dirty="0">
                <a:effectLst>
                  <a:outerShdw blurRad="38100" dist="38100" dir="2700000" algn="tl">
                    <a:srgbClr val="000000">
                      <a:alpha val="43137"/>
                    </a:srgbClr>
                  </a:outerShdw>
                </a:effectLst>
              </a:rPr>
              <a:t/>
            </a:r>
            <a:br>
              <a:rPr lang="en-US" sz="2400" dirty="0">
                <a:effectLst>
                  <a:outerShdw blurRad="38100" dist="38100" dir="2700000" algn="tl">
                    <a:srgbClr val="000000">
                      <a:alpha val="43137"/>
                    </a:srgbClr>
                  </a:outerShdw>
                </a:effectLst>
              </a:rPr>
            </a:br>
            <a:endParaRPr lang="ar-IQ" sz="2400" dirty="0">
              <a:effectLst>
                <a:outerShdw blurRad="38100" dist="38100" dir="2700000" algn="tl">
                  <a:srgbClr val="000000">
                    <a:alpha val="43137"/>
                  </a:srgbClr>
                </a:outerShdw>
              </a:effectLst>
            </a:endParaRPr>
          </a:p>
        </p:txBody>
      </p:sp>
      <p:sp>
        <p:nvSpPr>
          <p:cNvPr id="3" name="عنصر نائب للمحتوى 2"/>
          <p:cNvSpPr>
            <a:spLocks noGrp="1"/>
          </p:cNvSpPr>
          <p:nvPr>
            <p:ph idx="1"/>
          </p:nvPr>
        </p:nvSpPr>
        <p:spPr>
          <a:xfrm>
            <a:off x="467544" y="2312692"/>
            <a:ext cx="8229600" cy="4525963"/>
          </a:xfrm>
        </p:spPr>
        <p:txBody>
          <a:bodyPr>
            <a:normAutofit/>
          </a:bodyPr>
          <a:lstStyle/>
          <a:p>
            <a:pPr marL="0" indent="0">
              <a:lnSpc>
                <a:spcPct val="150000"/>
              </a:lnSpc>
              <a:buNone/>
            </a:pPr>
            <a:r>
              <a:rPr lang="ar-SA" sz="2800" dirty="0"/>
              <a:t>أظهرت نتائج الدراسة الحالية احتواء معظم </a:t>
            </a:r>
            <a:r>
              <a:rPr lang="ar-IQ" sz="2800" dirty="0" smtClean="0"/>
              <a:t>ال</a:t>
            </a:r>
            <a:r>
              <a:rPr lang="ar-SA" sz="2800" dirty="0" err="1" smtClean="0"/>
              <a:t>عزلات</a:t>
            </a:r>
            <a:r>
              <a:rPr lang="ar-SA" sz="2800" dirty="0" smtClean="0"/>
              <a:t> </a:t>
            </a:r>
            <a:r>
              <a:rPr lang="ar-IQ" sz="2800" dirty="0" smtClean="0"/>
              <a:t>على </a:t>
            </a:r>
            <a:r>
              <a:rPr lang="ar-IQ" sz="2800" dirty="0" err="1"/>
              <a:t>بلازميد</a:t>
            </a:r>
            <a:r>
              <a:rPr lang="ar-IQ" sz="2800" dirty="0"/>
              <a:t> </a:t>
            </a:r>
            <a:r>
              <a:rPr lang="ar-IQ" sz="2800" dirty="0" smtClean="0"/>
              <a:t>واحد.</a:t>
            </a:r>
            <a:endParaRPr lang="ar-IQ" sz="2800" dirty="0"/>
          </a:p>
        </p:txBody>
      </p:sp>
    </p:spTree>
    <p:extLst>
      <p:ext uri="{BB962C8B-B14F-4D97-AF65-F5344CB8AC3E}">
        <p14:creationId xmlns:p14="http://schemas.microsoft.com/office/powerpoint/2010/main" val="708340996"/>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395536" y="404664"/>
            <a:ext cx="8229600" cy="5112568"/>
          </a:xfrm>
        </p:spPr>
        <p:txBody>
          <a:bodyPr>
            <a:noAutofit/>
          </a:bodyPr>
          <a:lstStyle/>
          <a:p>
            <a:pPr algn="r">
              <a:lnSpc>
                <a:spcPct val="150000"/>
              </a:lnSpc>
            </a:pPr>
            <a:r>
              <a:rPr lang="ar-IQ" sz="3200" b="1" dirty="0">
                <a:solidFill>
                  <a:srgbClr val="FF0000"/>
                </a:solidFill>
              </a:rPr>
              <a:t>الاستنتاجات </a:t>
            </a:r>
            <a:r>
              <a:rPr lang="en-US" sz="3200" b="1" dirty="0" smtClean="0">
                <a:solidFill>
                  <a:srgbClr val="FF0000"/>
                </a:solidFill>
              </a:rPr>
              <a:t>Conclusions</a:t>
            </a:r>
            <a:r>
              <a:rPr lang="ar-IQ" sz="3200" b="1" dirty="0" smtClean="0">
                <a:solidFill>
                  <a:srgbClr val="FF0000"/>
                </a:solidFill>
              </a:rPr>
              <a:t/>
            </a:r>
            <a:br>
              <a:rPr lang="ar-IQ" sz="3200" b="1" dirty="0" smtClean="0">
                <a:solidFill>
                  <a:srgbClr val="FF0000"/>
                </a:solidFill>
              </a:rPr>
            </a:br>
            <a:r>
              <a:rPr lang="en-US" sz="2000" dirty="0"/>
              <a:t/>
            </a:r>
            <a:br>
              <a:rPr lang="en-US" sz="2000" dirty="0"/>
            </a:br>
            <a:r>
              <a:rPr lang="ar-IQ" sz="2400" b="1" dirty="0" smtClean="0">
                <a:solidFill>
                  <a:srgbClr val="FF0000"/>
                </a:solidFill>
              </a:rPr>
              <a:t>1.  </a:t>
            </a:r>
            <a:r>
              <a:rPr lang="ar-IQ" sz="2400" b="1" dirty="0" smtClean="0"/>
              <a:t>شكلت </a:t>
            </a:r>
            <a:r>
              <a:rPr lang="ar-IQ" sz="2400" b="1" dirty="0"/>
              <a:t>بكتريا </a:t>
            </a:r>
            <a:r>
              <a:rPr lang="en-US" sz="2400" b="1" i="1" dirty="0" err="1"/>
              <a:t>E.coli</a:t>
            </a:r>
            <a:r>
              <a:rPr lang="en-US" sz="2400" b="1" i="1" dirty="0"/>
              <a:t> </a:t>
            </a:r>
            <a:r>
              <a:rPr lang="ar-IQ" sz="2400" b="1" dirty="0"/>
              <a:t>أعلى نسبة من البكتريا المسببة </a:t>
            </a:r>
            <a:r>
              <a:rPr lang="ar-IQ" sz="2400" b="1" dirty="0" err="1"/>
              <a:t>لاخماج</a:t>
            </a:r>
            <a:r>
              <a:rPr lang="ar-IQ" sz="2400" b="1" dirty="0"/>
              <a:t> المهبل</a:t>
            </a:r>
            <a:r>
              <a:rPr lang="ar-IQ" sz="2400" b="1" dirty="0" smtClean="0"/>
              <a:t>.</a:t>
            </a:r>
            <a:r>
              <a:rPr lang="en-US" sz="2400" b="1" dirty="0" smtClean="0"/>
              <a:t/>
            </a:r>
            <a:br>
              <a:rPr lang="en-US" sz="2400" b="1" dirty="0" smtClean="0"/>
            </a:br>
            <a:r>
              <a:rPr lang="en-US" sz="2400" b="1" dirty="0"/>
              <a:t/>
            </a:r>
            <a:br>
              <a:rPr lang="en-US" sz="2400" b="1" dirty="0"/>
            </a:br>
            <a:r>
              <a:rPr lang="ar-IQ" sz="2400" b="1" dirty="0" smtClean="0">
                <a:solidFill>
                  <a:srgbClr val="FF0000"/>
                </a:solidFill>
              </a:rPr>
              <a:t>2.  </a:t>
            </a:r>
            <a:r>
              <a:rPr lang="ar-IQ" sz="2400" b="1" dirty="0" smtClean="0"/>
              <a:t>ارتفاع </a:t>
            </a:r>
            <a:r>
              <a:rPr lang="ar-IQ" sz="2400" b="1" dirty="0"/>
              <a:t>نسبة مقاومة </a:t>
            </a:r>
            <a:r>
              <a:rPr lang="ar-IQ" sz="2400" b="1" dirty="0" err="1"/>
              <a:t>العزلات</a:t>
            </a:r>
            <a:r>
              <a:rPr lang="ar-IQ" sz="2400" b="1" dirty="0"/>
              <a:t> البكتيرية المسببة </a:t>
            </a:r>
            <a:r>
              <a:rPr lang="ar-IQ" sz="2400" b="1" dirty="0" err="1"/>
              <a:t>لاخماج</a:t>
            </a:r>
            <a:r>
              <a:rPr lang="ar-IQ" sz="2400" b="1" dirty="0"/>
              <a:t> المهبل للمضادات الحياتية وبصورة  خاصة </a:t>
            </a:r>
            <a:r>
              <a:rPr lang="ar-IQ" sz="2400" b="1" dirty="0" err="1"/>
              <a:t>البنسلينات</a:t>
            </a:r>
            <a:r>
              <a:rPr lang="ar-IQ" sz="2400" b="1" dirty="0"/>
              <a:t> </a:t>
            </a:r>
            <a:r>
              <a:rPr lang="en-US" sz="2400" b="1" dirty="0"/>
              <a:t>Ampicillin</a:t>
            </a:r>
            <a:r>
              <a:rPr lang="ar-IQ" sz="2400" b="1" dirty="0"/>
              <a:t> و </a:t>
            </a:r>
            <a:r>
              <a:rPr lang="en-US" sz="2400" b="1" dirty="0"/>
              <a:t>Amoxicillin </a:t>
            </a:r>
            <a:r>
              <a:rPr lang="ar-IQ" sz="2400" b="1" dirty="0"/>
              <a:t>فضلا عن امتلاكها صفة المقاومة المتعددة في معظم </a:t>
            </a:r>
            <a:r>
              <a:rPr lang="ar-IQ" sz="2400" b="1" dirty="0" err="1"/>
              <a:t>العزلات</a:t>
            </a:r>
            <a:r>
              <a:rPr lang="ar-IQ" sz="2400" b="1" dirty="0"/>
              <a:t> إذ كانت نسبة المقاومة من </a:t>
            </a:r>
            <a:r>
              <a:rPr lang="ar-IQ" sz="2400" b="1" dirty="0" smtClean="0"/>
              <a:t/>
            </a:r>
            <a:br>
              <a:rPr lang="ar-IQ" sz="2400" b="1" dirty="0" smtClean="0"/>
            </a:br>
            <a:r>
              <a:rPr lang="ar-IQ" sz="2400" b="1" dirty="0" smtClean="0"/>
              <a:t>(</a:t>
            </a:r>
            <a:r>
              <a:rPr lang="en-US" sz="2400" b="1" dirty="0"/>
              <a:t>11-2</a:t>
            </a:r>
            <a:r>
              <a:rPr lang="ar-IQ" sz="2400" b="1" dirty="0"/>
              <a:t>) من مجموع </a:t>
            </a:r>
            <a:r>
              <a:rPr lang="en-US" sz="2400" b="1" dirty="0"/>
              <a:t>13)</a:t>
            </a:r>
            <a:r>
              <a:rPr lang="ar-IQ" sz="2400" b="1" dirty="0"/>
              <a:t>) مضاد حياتي استخدم في الدراسة.</a:t>
            </a:r>
            <a:r>
              <a:rPr lang="en-US" sz="2000" dirty="0"/>
              <a:t/>
            </a:r>
            <a:br>
              <a:rPr lang="en-US" sz="2000" dirty="0"/>
            </a:br>
            <a:endParaRPr lang="ar-IQ" sz="2000" dirty="0"/>
          </a:p>
        </p:txBody>
      </p:sp>
      <p:sp>
        <p:nvSpPr>
          <p:cNvPr id="3" name="عنصر نائب للمحتوى 2"/>
          <p:cNvSpPr>
            <a:spLocks noGrp="1"/>
          </p:cNvSpPr>
          <p:nvPr>
            <p:ph idx="1"/>
          </p:nvPr>
        </p:nvSpPr>
        <p:spPr>
          <a:xfrm>
            <a:off x="395536" y="5301208"/>
            <a:ext cx="8229600" cy="4525963"/>
          </a:xfrm>
        </p:spPr>
        <p:txBody>
          <a:bodyPr>
            <a:normAutofit/>
          </a:bodyPr>
          <a:lstStyle/>
          <a:p>
            <a:pPr marL="0" lvl="0" indent="0">
              <a:lnSpc>
                <a:spcPct val="150000"/>
              </a:lnSpc>
              <a:buNone/>
            </a:pPr>
            <a:r>
              <a:rPr lang="ar-IQ" sz="2400" dirty="0" smtClean="0">
                <a:solidFill>
                  <a:srgbClr val="FF0000"/>
                </a:solidFill>
              </a:rPr>
              <a:t>3</a:t>
            </a:r>
            <a:r>
              <a:rPr lang="ar-IQ" sz="2400" b="1" dirty="0" smtClean="0">
                <a:solidFill>
                  <a:srgbClr val="FF0000"/>
                </a:solidFill>
              </a:rPr>
              <a:t>. </a:t>
            </a:r>
            <a:r>
              <a:rPr lang="ar-IQ" sz="2400" b="1" dirty="0" smtClean="0"/>
              <a:t>ان </a:t>
            </a:r>
            <a:r>
              <a:rPr lang="ar-IQ" sz="2400" b="1" dirty="0"/>
              <a:t>افضل المضادات الحياتية في تأثيرها على هذه </a:t>
            </a:r>
            <a:r>
              <a:rPr lang="ar-IQ" sz="2400" b="1" dirty="0" err="1"/>
              <a:t>العزلات</a:t>
            </a:r>
            <a:r>
              <a:rPr lang="ar-IQ" sz="2400" b="1" dirty="0"/>
              <a:t> هي المضادات </a:t>
            </a:r>
            <a:r>
              <a:rPr lang="en-US" sz="2400" b="1" dirty="0"/>
              <a:t>Ciprofloxacin </a:t>
            </a:r>
            <a:r>
              <a:rPr lang="ar-IQ" sz="2400" b="1" dirty="0"/>
              <a:t> </a:t>
            </a:r>
            <a:r>
              <a:rPr lang="ar-IQ" sz="2400" b="1" dirty="0" smtClean="0"/>
              <a:t>و</a:t>
            </a:r>
            <a:r>
              <a:rPr lang="en-US" sz="2400" b="1" dirty="0" err="1"/>
              <a:t>I</a:t>
            </a:r>
            <a:r>
              <a:rPr lang="en-US" sz="2400" b="1" dirty="0" err="1" smtClean="0"/>
              <a:t>mipeneme</a:t>
            </a:r>
            <a:r>
              <a:rPr lang="ar-IQ" sz="2400" b="1" dirty="0" smtClean="0"/>
              <a:t> .</a:t>
            </a:r>
            <a:endParaRPr lang="ar-IQ" sz="2400" b="1" dirty="0"/>
          </a:p>
          <a:p>
            <a:pPr marL="0" indent="0">
              <a:buNone/>
            </a:pPr>
            <a:endParaRPr lang="ar-IQ" sz="2000" dirty="0"/>
          </a:p>
        </p:txBody>
      </p:sp>
    </p:spTree>
    <p:extLst>
      <p:ext uri="{BB962C8B-B14F-4D97-AF65-F5344CB8AC3E}">
        <p14:creationId xmlns:p14="http://schemas.microsoft.com/office/powerpoint/2010/main" val="2398422284"/>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251520" y="1412776"/>
            <a:ext cx="8229600" cy="3240360"/>
          </a:xfrm>
        </p:spPr>
        <p:txBody>
          <a:bodyPr>
            <a:noAutofit/>
          </a:bodyPr>
          <a:lstStyle/>
          <a:p>
            <a:pPr marL="0" lvl="0" indent="0" algn="r">
              <a:lnSpc>
                <a:spcPct val="150000"/>
              </a:lnSpc>
            </a:pPr>
            <a:r>
              <a:rPr lang="ar-IQ" sz="2400" b="1" dirty="0">
                <a:solidFill>
                  <a:srgbClr val="FF0000"/>
                </a:solidFill>
              </a:rPr>
              <a:t>4. </a:t>
            </a:r>
            <a:r>
              <a:rPr lang="ar-IQ" sz="2400" b="1" dirty="0"/>
              <a:t>تمتلك معظم </a:t>
            </a:r>
            <a:r>
              <a:rPr lang="ar-IQ" sz="2400" b="1" dirty="0" err="1"/>
              <a:t>العزلات</a:t>
            </a:r>
            <a:r>
              <a:rPr lang="ar-IQ" sz="2400" b="1" dirty="0"/>
              <a:t> قدرة الالتصاق على الخلايا الطلائية وقدرتها على انتاج عوامل فوعة </a:t>
            </a:r>
            <a:r>
              <a:rPr lang="ar-IQ" sz="2400" b="1" dirty="0" err="1"/>
              <a:t>كالهيمولايسين</a:t>
            </a:r>
            <a:r>
              <a:rPr lang="ar-IQ" sz="2400" b="1" dirty="0"/>
              <a:t> ,</a:t>
            </a:r>
            <a:r>
              <a:rPr lang="ar-IQ" sz="2400" b="1" dirty="0" err="1"/>
              <a:t>البكتريوسين</a:t>
            </a:r>
            <a:r>
              <a:rPr lang="ar-IQ" sz="2400" b="1" dirty="0"/>
              <a:t>, الغشاء </a:t>
            </a:r>
            <a:r>
              <a:rPr lang="ar-IQ" sz="2400" b="1" dirty="0" err="1"/>
              <a:t>الحيوي,البروتييز,اليورييز</a:t>
            </a:r>
            <a:r>
              <a:rPr lang="ar-IQ" sz="2400" b="1" dirty="0" smtClean="0"/>
              <a:t>.</a:t>
            </a:r>
            <a:br>
              <a:rPr lang="ar-IQ" sz="2400" b="1" dirty="0" smtClean="0"/>
            </a:br>
            <a:r>
              <a:rPr lang="ar-IQ" sz="2400" b="1" dirty="0"/>
              <a:t/>
            </a:r>
            <a:br>
              <a:rPr lang="ar-IQ" sz="2400" b="1" dirty="0"/>
            </a:br>
            <a:r>
              <a:rPr lang="ar-IQ" sz="2400" b="1" dirty="0">
                <a:solidFill>
                  <a:srgbClr val="FF0000"/>
                </a:solidFill>
              </a:rPr>
              <a:t>5. </a:t>
            </a:r>
            <a:r>
              <a:rPr lang="ar-IQ" sz="2400" b="1" dirty="0"/>
              <a:t>كان تأثير التركيز المثبط تحت الادنى للمضاد الحياتي </a:t>
            </a:r>
            <a:r>
              <a:rPr lang="en-US" sz="2400" b="1" dirty="0"/>
              <a:t>Gentamycin</a:t>
            </a:r>
            <a:r>
              <a:rPr lang="ar-IQ" sz="2400" b="1" dirty="0"/>
              <a:t> و المحلول المطهر </a:t>
            </a:r>
            <a:r>
              <a:rPr lang="en-US" sz="2400" b="1" dirty="0" err="1"/>
              <a:t>Povidone</a:t>
            </a:r>
            <a:r>
              <a:rPr lang="en-US" sz="2400" b="1" dirty="0"/>
              <a:t> iodne10%</a:t>
            </a:r>
            <a:r>
              <a:rPr lang="ar-IQ" sz="2400" b="1" dirty="0"/>
              <a:t> واضحا" في تثبيط التصاق الخلايا البكتيرية بالخلايا الطلائية خارج الجسم الحي.</a:t>
            </a:r>
            <a:br>
              <a:rPr lang="ar-IQ" sz="2400" b="1" dirty="0"/>
            </a:br>
            <a:endParaRPr lang="ar-IQ" sz="2400" dirty="0"/>
          </a:p>
        </p:txBody>
      </p:sp>
      <p:sp>
        <p:nvSpPr>
          <p:cNvPr id="3" name="عنصر نائب للمحتوى 2"/>
          <p:cNvSpPr>
            <a:spLocks noGrp="1"/>
          </p:cNvSpPr>
          <p:nvPr>
            <p:ph idx="1"/>
          </p:nvPr>
        </p:nvSpPr>
        <p:spPr>
          <a:xfrm>
            <a:off x="323528" y="4869160"/>
            <a:ext cx="8229600" cy="2265115"/>
          </a:xfrm>
        </p:spPr>
        <p:txBody>
          <a:bodyPr>
            <a:normAutofit/>
          </a:bodyPr>
          <a:lstStyle/>
          <a:p>
            <a:pPr marL="0" lvl="0" indent="0">
              <a:buNone/>
            </a:pPr>
            <a:r>
              <a:rPr lang="ar-IQ" sz="2400" b="1" dirty="0">
                <a:solidFill>
                  <a:srgbClr val="FF0000"/>
                </a:solidFill>
              </a:rPr>
              <a:t>6.  </a:t>
            </a:r>
            <a:r>
              <a:rPr lang="ar-IQ" sz="2400" b="1" dirty="0"/>
              <a:t>احتواء </a:t>
            </a:r>
            <a:r>
              <a:rPr lang="ar-IQ" sz="2400" b="1" dirty="0" err="1"/>
              <a:t>العزلات</a:t>
            </a:r>
            <a:r>
              <a:rPr lang="ar-IQ" sz="2400" b="1" dirty="0"/>
              <a:t> قيد الدراسة على حزم </a:t>
            </a:r>
            <a:r>
              <a:rPr lang="ar-IQ" sz="2400" b="1" dirty="0" err="1"/>
              <a:t>بلازميدية</a:t>
            </a:r>
            <a:r>
              <a:rPr lang="ar-IQ" sz="2400" b="1" dirty="0"/>
              <a:t> مختلفة الاحجام. </a:t>
            </a:r>
            <a:endParaRPr lang="en-US" sz="2400" b="1" dirty="0"/>
          </a:p>
          <a:p>
            <a:pPr marL="0" indent="0">
              <a:buNone/>
            </a:pPr>
            <a:endParaRPr lang="ar-IQ" sz="2400" dirty="0"/>
          </a:p>
        </p:txBody>
      </p:sp>
    </p:spTree>
    <p:extLst>
      <p:ext uri="{BB962C8B-B14F-4D97-AF65-F5344CB8AC3E}">
        <p14:creationId xmlns:p14="http://schemas.microsoft.com/office/powerpoint/2010/main" val="377432059"/>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323528" y="1844824"/>
            <a:ext cx="8229600" cy="1143000"/>
          </a:xfrm>
        </p:spPr>
        <p:txBody>
          <a:bodyPr>
            <a:noAutofit/>
          </a:bodyPr>
          <a:lstStyle/>
          <a:p>
            <a:pPr algn="r">
              <a:lnSpc>
                <a:spcPct val="150000"/>
              </a:lnSpc>
            </a:pPr>
            <a:r>
              <a:rPr lang="ar-IQ" sz="3200" b="1" dirty="0">
                <a:solidFill>
                  <a:srgbClr val="FF0000"/>
                </a:solidFill>
              </a:rPr>
              <a:t>التوصيات </a:t>
            </a:r>
            <a:r>
              <a:rPr lang="en-US" sz="3200" b="1" dirty="0">
                <a:solidFill>
                  <a:srgbClr val="FF0000"/>
                </a:solidFill>
              </a:rPr>
              <a:t>Recommendation</a:t>
            </a:r>
            <a:br>
              <a:rPr lang="en-US" sz="3200" b="1" dirty="0">
                <a:solidFill>
                  <a:srgbClr val="FF0000"/>
                </a:solidFill>
              </a:rPr>
            </a:br>
            <a:r>
              <a:rPr lang="ar-IQ" sz="2400" b="1" dirty="0" smtClean="0">
                <a:solidFill>
                  <a:srgbClr val="FF0000"/>
                </a:solidFill>
              </a:rPr>
              <a:t>1.</a:t>
            </a:r>
            <a:r>
              <a:rPr lang="ar-IQ" sz="2400" b="1" dirty="0" smtClean="0"/>
              <a:t>  إجراء </a:t>
            </a:r>
            <a:r>
              <a:rPr lang="ar-IQ" sz="2400" b="1" dirty="0"/>
              <a:t>دراسة مسحية بصورة مستمرة لتحديد فعالية و كفاءة المضادات الحياتية ضد </a:t>
            </a:r>
            <a:r>
              <a:rPr lang="ar-IQ" sz="2400" b="1" dirty="0" err="1"/>
              <a:t>العزلات</a:t>
            </a:r>
            <a:r>
              <a:rPr lang="ar-IQ" sz="2400" b="1" dirty="0"/>
              <a:t> المسببة </a:t>
            </a:r>
            <a:r>
              <a:rPr lang="ar-IQ" sz="2400" b="1" dirty="0" err="1"/>
              <a:t>لاخماج</a:t>
            </a:r>
            <a:r>
              <a:rPr lang="ar-IQ" sz="2400" b="1" dirty="0"/>
              <a:t> المهبل. </a:t>
            </a:r>
            <a:r>
              <a:rPr lang="en-US" sz="2400" b="1" dirty="0"/>
              <a:t/>
            </a:r>
            <a:br>
              <a:rPr lang="en-US" sz="2400" b="1" dirty="0"/>
            </a:br>
            <a:r>
              <a:rPr lang="ar-IQ" sz="2400" b="1" dirty="0" smtClean="0">
                <a:solidFill>
                  <a:srgbClr val="FF0000"/>
                </a:solidFill>
              </a:rPr>
              <a:t>2.  </a:t>
            </a:r>
            <a:r>
              <a:rPr lang="ar-IQ" sz="2400" b="1" dirty="0" smtClean="0"/>
              <a:t>اجراء </a:t>
            </a:r>
            <a:r>
              <a:rPr lang="ar-IQ" sz="2400" b="1" dirty="0"/>
              <a:t>اختبار الحساسية للمضادات الحياتية قبل اعطاء العلاج </a:t>
            </a:r>
            <a:r>
              <a:rPr lang="ar-IQ" sz="2400" b="1" dirty="0" err="1"/>
              <a:t>لاعطاء</a:t>
            </a:r>
            <a:r>
              <a:rPr lang="ar-IQ" sz="2400" b="1" dirty="0"/>
              <a:t> العلاج المناسب.</a:t>
            </a:r>
            <a:r>
              <a:rPr lang="en-US" sz="2400" b="1" dirty="0"/>
              <a:t/>
            </a:r>
            <a:br>
              <a:rPr lang="en-US" sz="2400" b="1" dirty="0"/>
            </a:br>
            <a:endParaRPr lang="ar-IQ" sz="2400" b="1" dirty="0"/>
          </a:p>
        </p:txBody>
      </p:sp>
      <p:sp>
        <p:nvSpPr>
          <p:cNvPr id="3" name="عنصر نائب للمحتوى 2"/>
          <p:cNvSpPr>
            <a:spLocks noGrp="1"/>
          </p:cNvSpPr>
          <p:nvPr>
            <p:ph idx="1"/>
          </p:nvPr>
        </p:nvSpPr>
        <p:spPr>
          <a:xfrm>
            <a:off x="323528" y="3501008"/>
            <a:ext cx="8229600" cy="3168352"/>
          </a:xfrm>
          <a:blipFill>
            <a:blip r:embed="rId2"/>
            <a:tile tx="0" ty="0" sx="100000" sy="100000" flip="none" algn="tl"/>
          </a:blipFill>
        </p:spPr>
        <p:txBody>
          <a:bodyPr>
            <a:normAutofit/>
          </a:bodyPr>
          <a:lstStyle/>
          <a:p>
            <a:pPr marL="0" lvl="0" indent="0">
              <a:lnSpc>
                <a:spcPct val="150000"/>
              </a:lnSpc>
              <a:buNone/>
            </a:pPr>
            <a:r>
              <a:rPr lang="ar-IQ" sz="2400" b="1" dirty="0" smtClean="0">
                <a:solidFill>
                  <a:srgbClr val="FF0000"/>
                </a:solidFill>
              </a:rPr>
              <a:t>3.  </a:t>
            </a:r>
            <a:r>
              <a:rPr lang="ar-IQ" sz="2400" b="1" dirty="0" smtClean="0"/>
              <a:t>اجراء </a:t>
            </a:r>
            <a:r>
              <a:rPr lang="ar-IQ" sz="2400" b="1" dirty="0"/>
              <a:t>دراسة جزيئية على الجينات التي تساعد على عملية الالتصاق.</a:t>
            </a:r>
            <a:endParaRPr lang="en-US" sz="2400" b="1" dirty="0"/>
          </a:p>
          <a:p>
            <a:pPr marL="0" lvl="0" indent="0">
              <a:lnSpc>
                <a:spcPct val="150000"/>
              </a:lnSpc>
              <a:buNone/>
            </a:pPr>
            <a:r>
              <a:rPr lang="ar-IQ" sz="2400" b="1" dirty="0" smtClean="0">
                <a:solidFill>
                  <a:srgbClr val="FF0000"/>
                </a:solidFill>
              </a:rPr>
              <a:t>4.  </a:t>
            </a:r>
            <a:r>
              <a:rPr lang="ar-SA" sz="2400" b="1" dirty="0" smtClean="0"/>
              <a:t>دراسة </a:t>
            </a:r>
            <a:r>
              <a:rPr lang="ar-SA" sz="2400" b="1" dirty="0"/>
              <a:t>علاقة مستوى الهورمونات الانثوية و مدى </a:t>
            </a:r>
            <a:r>
              <a:rPr lang="ar-SA" sz="2400" b="1" dirty="0" err="1"/>
              <a:t>تاثيرها</a:t>
            </a:r>
            <a:r>
              <a:rPr lang="ar-SA" sz="2400" b="1" dirty="0"/>
              <a:t> على حصول الاصابة بالتهاب المهبل </a:t>
            </a:r>
            <a:r>
              <a:rPr lang="ar-IQ" sz="2400" b="1" dirty="0"/>
              <a:t>البكتيري</a:t>
            </a:r>
            <a:r>
              <a:rPr lang="en-US" sz="2400" b="1" dirty="0"/>
              <a:t>BV</a:t>
            </a:r>
            <a:r>
              <a:rPr lang="ar-SA" sz="2400" b="1" dirty="0"/>
              <a:t> .</a:t>
            </a:r>
            <a:endParaRPr lang="en-US" sz="2400" b="1" dirty="0"/>
          </a:p>
          <a:p>
            <a:pPr marL="0" lvl="0" indent="0">
              <a:lnSpc>
                <a:spcPct val="150000"/>
              </a:lnSpc>
              <a:buNone/>
            </a:pPr>
            <a:r>
              <a:rPr lang="ar-IQ" sz="2400" b="1" dirty="0" smtClean="0">
                <a:solidFill>
                  <a:srgbClr val="FF0000"/>
                </a:solidFill>
              </a:rPr>
              <a:t>5. </a:t>
            </a:r>
            <a:r>
              <a:rPr lang="ar-IQ" sz="2400" b="1" dirty="0" smtClean="0"/>
              <a:t>التوسع </a:t>
            </a:r>
            <a:r>
              <a:rPr lang="ar-IQ" sz="2400" b="1" dirty="0"/>
              <a:t>و الاهتمام في الدراسات الخاصة لعوامل الضراوة المهمة في الجانبين المناعي و الوراثي.</a:t>
            </a:r>
            <a:endParaRPr lang="en-US" sz="2400" b="1" dirty="0"/>
          </a:p>
          <a:p>
            <a:pPr marL="0" indent="0">
              <a:buNone/>
            </a:pPr>
            <a:endParaRPr lang="ar-IQ" dirty="0"/>
          </a:p>
        </p:txBody>
      </p:sp>
    </p:spTree>
    <p:extLst>
      <p:ext uri="{BB962C8B-B14F-4D97-AF65-F5344CB8AC3E}">
        <p14:creationId xmlns:p14="http://schemas.microsoft.com/office/powerpoint/2010/main" val="2780679130"/>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pic>
        <p:nvPicPr>
          <p:cNvPr id="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74217428"/>
      </p:ext>
    </p:extLst>
  </p:cSld>
  <p:clrMapOvr>
    <a:masterClrMapping/>
  </p:clrMapOvr>
  <p:transition spd="slow">
    <p:wheel spokes="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1556792"/>
            <a:ext cx="8229600" cy="1143000"/>
          </a:xfrm>
        </p:spPr>
        <p:txBody>
          <a:bodyPr>
            <a:noAutofit/>
          </a:bodyPr>
          <a:lstStyle/>
          <a:p>
            <a:pPr algn="r">
              <a:lnSpc>
                <a:spcPct val="150000"/>
              </a:lnSpc>
            </a:pPr>
            <a:r>
              <a:rPr lang="ar-IQ" sz="2400" b="1" dirty="0" smtClean="0"/>
              <a:t>      أن </a:t>
            </a:r>
            <a:r>
              <a:rPr lang="ar-IQ" sz="2400" b="1" dirty="0"/>
              <a:t>التهاب المهبل و عنق الرحم غالبا ما يكون سائداَ في الفئات ذات المستوى الاقتصادي المتدني (</a:t>
            </a:r>
            <a:r>
              <a:rPr lang="en-US" sz="2400" b="1" dirty="0"/>
              <a:t>(2013,ASHA</a:t>
            </a:r>
            <a:r>
              <a:rPr lang="ar-IQ" sz="2400" b="1" dirty="0" smtClean="0"/>
              <a:t>. وتشير </a:t>
            </a:r>
            <a:r>
              <a:rPr lang="ar-IQ" sz="2400" b="1" dirty="0"/>
              <a:t>الدراسات الى إن </a:t>
            </a:r>
            <a:r>
              <a:rPr lang="en-US" sz="2400" b="1" dirty="0"/>
              <a:t>300</a:t>
            </a:r>
            <a:r>
              <a:rPr lang="ar-IQ" sz="2400" b="1" dirty="0"/>
              <a:t> مليون أمرأه في العالم تعاني من التهاب المهبل البكتيري و الاصابة بالخمائر و داء المشعرات  لكن التهاب المهبل البكتيري هو الاصابة الاكثر شيوعا الذي يصيب الاناث بعمر البلوغ الجنسي (</a:t>
            </a:r>
            <a:r>
              <a:rPr lang="en-US" sz="2400" b="1" dirty="0" err="1"/>
              <a:t>Rathod</a:t>
            </a:r>
            <a:r>
              <a:rPr lang="ar-IQ" sz="2400" b="1" dirty="0"/>
              <a:t>  وأخرون</a:t>
            </a:r>
            <a:r>
              <a:rPr lang="en-US" sz="2400" b="1" dirty="0"/>
              <a:t> (2011</a:t>
            </a:r>
            <a:r>
              <a:rPr lang="ar-IQ" sz="2400" b="1" dirty="0"/>
              <a:t>. </a:t>
            </a:r>
          </a:p>
        </p:txBody>
      </p:sp>
      <p:sp>
        <p:nvSpPr>
          <p:cNvPr id="3" name="عنصر نائب للمحتوى 2"/>
          <p:cNvSpPr>
            <a:spLocks noGrp="1"/>
          </p:cNvSpPr>
          <p:nvPr>
            <p:ph idx="1"/>
          </p:nvPr>
        </p:nvSpPr>
        <p:spPr>
          <a:xfrm>
            <a:off x="467544" y="3717032"/>
            <a:ext cx="8229600" cy="2592288"/>
          </a:xfrm>
        </p:spPr>
        <p:txBody>
          <a:bodyPr>
            <a:noAutofit/>
          </a:bodyPr>
          <a:lstStyle/>
          <a:p>
            <a:pPr marL="0" indent="0">
              <a:lnSpc>
                <a:spcPct val="150000"/>
              </a:lnSpc>
              <a:buNone/>
            </a:pPr>
            <a:r>
              <a:rPr lang="ar-IQ" sz="2400" b="1" dirty="0"/>
              <a:t>و تعد البكتريا السالبة لملون غرام من أفراد العائلة المعوية أحدى الاسباب الرئيسة لالتهاب المهبل البكتيري إذ تضم الكثير من الأنواع البكتيرية المخمرة للسكر و غير المخمرة(</a:t>
            </a:r>
            <a:r>
              <a:rPr lang="en-US" sz="2400" b="1" dirty="0" err="1"/>
              <a:t>Alikhani</a:t>
            </a:r>
            <a:r>
              <a:rPr lang="ar-IQ" sz="2400" b="1" dirty="0"/>
              <a:t> واخرون</a:t>
            </a:r>
            <a:r>
              <a:rPr lang="en-US" sz="2400" b="1" dirty="0"/>
              <a:t>2013</a:t>
            </a:r>
            <a:r>
              <a:rPr lang="ar-IQ" sz="2400" b="1" dirty="0"/>
              <a:t>).</a:t>
            </a:r>
          </a:p>
        </p:txBody>
      </p:sp>
    </p:spTree>
    <p:extLst>
      <p:ext uri="{BB962C8B-B14F-4D97-AF65-F5344CB8AC3E}">
        <p14:creationId xmlns:p14="http://schemas.microsoft.com/office/powerpoint/2010/main" val="1881878946"/>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1340768"/>
            <a:ext cx="8229600" cy="2664296"/>
          </a:xfrm>
        </p:spPr>
        <p:txBody>
          <a:bodyPr>
            <a:noAutofit/>
          </a:bodyPr>
          <a:lstStyle/>
          <a:p>
            <a:pPr algn="r">
              <a:lnSpc>
                <a:spcPct val="250000"/>
              </a:lnSpc>
            </a:pPr>
            <a:r>
              <a:rPr lang="ar-IQ" sz="2400" b="1" dirty="0"/>
              <a:t> </a:t>
            </a:r>
            <a:r>
              <a:rPr lang="ar-IQ" sz="2400" b="1" dirty="0" smtClean="0"/>
              <a:t>   تمتلك </a:t>
            </a:r>
            <a:r>
              <a:rPr lang="ar-IQ" sz="2400" b="1" dirty="0"/>
              <a:t>البكتريا السالبة لملون غرام العديد من عوامل الضراوة منها  انتاج انزيمات </a:t>
            </a:r>
            <a:r>
              <a:rPr lang="ar-IQ" sz="2400" b="1" dirty="0" err="1"/>
              <a:t>بيتالاكتاميز</a:t>
            </a:r>
            <a:r>
              <a:rPr lang="ar-IQ" sz="2400" b="1" dirty="0"/>
              <a:t> (</a:t>
            </a:r>
            <a:r>
              <a:rPr lang="en-US" sz="2400" b="1" dirty="0"/>
              <a:t> </a:t>
            </a:r>
            <a:r>
              <a:rPr lang="en-US" sz="2400" b="1" dirty="0" err="1"/>
              <a:t>Boussoualim</a:t>
            </a:r>
            <a:r>
              <a:rPr lang="en-US" sz="2400" b="1" dirty="0"/>
              <a:t> </a:t>
            </a:r>
            <a:r>
              <a:rPr lang="ar-IQ" sz="2400" b="1" dirty="0"/>
              <a:t>واخرون </a:t>
            </a:r>
            <a:r>
              <a:rPr lang="en-US" sz="2400" b="1" dirty="0"/>
              <a:t>2014,</a:t>
            </a:r>
            <a:r>
              <a:rPr lang="ar-IQ" sz="2400" b="1" dirty="0"/>
              <a:t>). كذلك انتاج </a:t>
            </a:r>
            <a:r>
              <a:rPr lang="ar-IQ" sz="2400" b="1" dirty="0" err="1"/>
              <a:t>اليورييز</a:t>
            </a:r>
            <a:r>
              <a:rPr lang="ar-IQ" sz="2400" b="1" dirty="0"/>
              <a:t> </a:t>
            </a:r>
            <a:r>
              <a:rPr lang="ar-IQ" sz="2400" b="1" dirty="0" smtClean="0"/>
              <a:t>و</a:t>
            </a:r>
            <a:endParaRPr lang="ar-IQ" sz="2400" b="1" dirty="0"/>
          </a:p>
        </p:txBody>
      </p:sp>
      <p:sp>
        <p:nvSpPr>
          <p:cNvPr id="3" name="عنصر نائب للمحتوى 2"/>
          <p:cNvSpPr>
            <a:spLocks noGrp="1"/>
          </p:cNvSpPr>
          <p:nvPr>
            <p:ph idx="1"/>
          </p:nvPr>
        </p:nvSpPr>
        <p:spPr>
          <a:xfrm>
            <a:off x="467544" y="4077072"/>
            <a:ext cx="8229600" cy="1040979"/>
          </a:xfrm>
        </p:spPr>
        <p:txBody>
          <a:bodyPr>
            <a:normAutofit/>
          </a:bodyPr>
          <a:lstStyle/>
          <a:p>
            <a:pPr marL="0" indent="0">
              <a:buNone/>
            </a:pPr>
            <a:r>
              <a:rPr lang="ar-IQ" sz="2400" b="1" dirty="0" err="1"/>
              <a:t>الهيمولايسين</a:t>
            </a:r>
            <a:r>
              <a:rPr lang="ar-IQ" sz="2400" b="1" dirty="0"/>
              <a:t> و الغشاء الحيوي </a:t>
            </a:r>
            <a:r>
              <a:rPr lang="ar-IQ" sz="2400" b="1" dirty="0" err="1"/>
              <a:t>والبكتريوسينات</a:t>
            </a:r>
            <a:r>
              <a:rPr lang="ar-IQ" sz="2400" b="1" dirty="0"/>
              <a:t> (</a:t>
            </a:r>
            <a:r>
              <a:rPr lang="en-US" sz="2400" b="1" dirty="0"/>
              <a:t>,AL-</a:t>
            </a:r>
            <a:r>
              <a:rPr lang="en-US" sz="2400" b="1" dirty="0" err="1"/>
              <a:t>Chrakh</a:t>
            </a:r>
            <a:r>
              <a:rPr lang="ar-IQ" sz="2400" b="1" dirty="0"/>
              <a:t>,</a:t>
            </a:r>
            <a:r>
              <a:rPr lang="en-US" sz="2400" b="1" dirty="0"/>
              <a:t>2011</a:t>
            </a:r>
            <a:r>
              <a:rPr lang="ar-IQ" sz="2400" b="1" dirty="0"/>
              <a:t>).</a:t>
            </a:r>
            <a:endParaRPr lang="ar-IQ" sz="2400" dirty="0"/>
          </a:p>
        </p:txBody>
      </p:sp>
    </p:spTree>
    <p:extLst>
      <p:ext uri="{BB962C8B-B14F-4D97-AF65-F5344CB8AC3E}">
        <p14:creationId xmlns:p14="http://schemas.microsoft.com/office/powerpoint/2010/main" val="267861986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3154362"/>
          </a:xfrm>
        </p:spPr>
        <p:txBody>
          <a:bodyPr>
            <a:normAutofit/>
          </a:bodyPr>
          <a:lstStyle/>
          <a:p>
            <a:pPr algn="r">
              <a:lnSpc>
                <a:spcPct val="150000"/>
              </a:lnSpc>
            </a:pPr>
            <a:r>
              <a:rPr lang="ar-IQ" sz="2400" b="1" dirty="0" smtClean="0"/>
              <a:t>وأن </a:t>
            </a:r>
            <a:r>
              <a:rPr lang="ar-IQ" sz="2400" b="1" dirty="0"/>
              <a:t>عملية خلط المضادات الحياتية مهمة جدا" وذات تأثير تأزري في علاج الكثير من </a:t>
            </a:r>
            <a:r>
              <a:rPr lang="ar-IQ" sz="2400" b="1" dirty="0" err="1"/>
              <a:t>الاخماج</a:t>
            </a:r>
            <a:r>
              <a:rPr lang="ar-IQ" sz="2400" b="1" dirty="0"/>
              <a:t> (</a:t>
            </a:r>
            <a:r>
              <a:rPr lang="en-US" sz="2400" b="1" dirty="0" err="1"/>
              <a:t>Olajuyigbe</a:t>
            </a:r>
            <a:r>
              <a:rPr lang="en-US" sz="2400" b="1" dirty="0"/>
              <a:t> </a:t>
            </a:r>
            <a:r>
              <a:rPr lang="ar-IQ" sz="2400" b="1" dirty="0"/>
              <a:t>و</a:t>
            </a:r>
            <a:r>
              <a:rPr lang="en-US" sz="2400" b="1" dirty="0" err="1"/>
              <a:t>Aflayan</a:t>
            </a:r>
            <a:r>
              <a:rPr lang="ar-IQ" sz="2400" b="1" dirty="0"/>
              <a:t>,</a:t>
            </a:r>
            <a:r>
              <a:rPr lang="en-US" sz="2400" b="1" dirty="0"/>
              <a:t>2012</a:t>
            </a:r>
            <a:r>
              <a:rPr lang="ar-IQ" sz="2400" b="1" dirty="0"/>
              <a:t>). وتجدر الإشارة الى ان مقاومة المضادات الحياتية مشكلة عالمية ومصدر قلق متزايد على صحة الانسان</a:t>
            </a:r>
            <a:r>
              <a:rPr lang="en-US" sz="2400" b="1" dirty="0" err="1"/>
              <a:t>Aboh</a:t>
            </a:r>
            <a:r>
              <a:rPr lang="en-US" sz="2400" b="1" dirty="0"/>
              <a:t>) </a:t>
            </a:r>
            <a:r>
              <a:rPr lang="ar-IQ" sz="2400" b="1" dirty="0"/>
              <a:t> واخرون</a:t>
            </a:r>
            <a:r>
              <a:rPr lang="en-US" sz="2400" b="1" dirty="0"/>
              <a:t>2013,</a:t>
            </a:r>
            <a:r>
              <a:rPr lang="ar-IQ" sz="2400" b="1" dirty="0" smtClean="0"/>
              <a:t>)</a:t>
            </a:r>
            <a:endParaRPr lang="ar-IQ" sz="2400" b="1" dirty="0"/>
          </a:p>
        </p:txBody>
      </p:sp>
      <p:sp>
        <p:nvSpPr>
          <p:cNvPr id="3" name="عنصر نائب للمحتوى 2"/>
          <p:cNvSpPr>
            <a:spLocks noGrp="1"/>
          </p:cNvSpPr>
          <p:nvPr>
            <p:ph idx="1"/>
          </p:nvPr>
        </p:nvSpPr>
        <p:spPr>
          <a:xfrm>
            <a:off x="539552" y="3284984"/>
            <a:ext cx="8229600" cy="2376264"/>
          </a:xfrm>
        </p:spPr>
        <p:txBody>
          <a:bodyPr>
            <a:normAutofit/>
          </a:bodyPr>
          <a:lstStyle/>
          <a:p>
            <a:pPr marL="0" indent="0">
              <a:lnSpc>
                <a:spcPct val="200000"/>
              </a:lnSpc>
              <a:buNone/>
            </a:pPr>
            <a:r>
              <a:rPr lang="ar-IQ" sz="2400" b="1" dirty="0" smtClean="0"/>
              <a:t> </a:t>
            </a:r>
            <a:r>
              <a:rPr lang="ar-IQ" sz="2400" b="1" dirty="0"/>
              <a:t>إذ تشير الدراسات أن </a:t>
            </a:r>
            <a:r>
              <a:rPr lang="en-US" sz="2400" b="1" dirty="0"/>
              <a:t>10</a:t>
            </a:r>
            <a:r>
              <a:rPr lang="ar-IQ" sz="2400" b="1" dirty="0"/>
              <a:t> مليون  وفاة سنويا سببها مقاومة البكتريا وتتجاوز الوفيات بسبب البكتريا عدد الوفيات بسبب السرطانات في عام </a:t>
            </a:r>
            <a:r>
              <a:rPr lang="en-US" sz="2400" b="1" dirty="0"/>
              <a:t>2050</a:t>
            </a:r>
            <a:r>
              <a:rPr lang="ar-IQ" sz="2400" b="1" dirty="0"/>
              <a:t> (</a:t>
            </a:r>
            <a:r>
              <a:rPr lang="en-US" sz="2400" b="1" dirty="0"/>
              <a:t>O' </a:t>
            </a:r>
            <a:r>
              <a:rPr lang="en-US" sz="2400" b="1" dirty="0" err="1"/>
              <a:t>neill</a:t>
            </a:r>
            <a:r>
              <a:rPr lang="ar-IQ" sz="2400" b="1" dirty="0"/>
              <a:t>,</a:t>
            </a:r>
            <a:r>
              <a:rPr lang="en-US" sz="2400" b="1" dirty="0"/>
              <a:t>2014</a:t>
            </a:r>
            <a:r>
              <a:rPr lang="ar-IQ" sz="2400" b="1" dirty="0"/>
              <a:t>). </a:t>
            </a:r>
          </a:p>
        </p:txBody>
      </p:sp>
    </p:spTree>
    <p:extLst>
      <p:ext uri="{BB962C8B-B14F-4D97-AF65-F5344CB8AC3E}">
        <p14:creationId xmlns:p14="http://schemas.microsoft.com/office/powerpoint/2010/main" val="121187909"/>
      </p:ext>
    </p:extLst>
  </p:cSld>
  <p:clrMapOvr>
    <a:masterClrMapping/>
  </p:clrMapOvr>
  <mc:AlternateContent xmlns:mc="http://schemas.openxmlformats.org/markup-compatibility/2006" xmlns:p14="http://schemas.microsoft.com/office/powerpoint/2010/main">
    <mc:Choice Requires="p14">
      <p:transition spd="slow" p14:dur="1100">
        <p14:switch dir="l"/>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b="1" dirty="0">
                <a:solidFill>
                  <a:srgbClr val="FF0000"/>
                </a:solidFill>
                <a:effectLst>
                  <a:outerShdw blurRad="38100" dist="38100" dir="2700000" algn="tl">
                    <a:srgbClr val="000000">
                      <a:alpha val="43137"/>
                    </a:srgbClr>
                  </a:outerShdw>
                </a:effectLst>
              </a:rPr>
              <a:t>وقد هدفت الدراسة إلى:</a:t>
            </a:r>
          </a:p>
        </p:txBody>
      </p:sp>
      <p:sp>
        <p:nvSpPr>
          <p:cNvPr id="3" name="عنصر نائب للمحتوى 2"/>
          <p:cNvSpPr>
            <a:spLocks noGrp="1"/>
          </p:cNvSpPr>
          <p:nvPr>
            <p:ph idx="1"/>
          </p:nvPr>
        </p:nvSpPr>
        <p:spPr/>
        <p:txBody>
          <a:bodyPr>
            <a:normAutofit/>
          </a:bodyPr>
          <a:lstStyle/>
          <a:p>
            <a:pPr marL="0" indent="0">
              <a:lnSpc>
                <a:spcPct val="150000"/>
              </a:lnSpc>
              <a:buNone/>
            </a:pPr>
            <a:r>
              <a:rPr lang="ar-IQ" dirty="0" smtClean="0">
                <a:solidFill>
                  <a:srgbClr val="FF0000"/>
                </a:solidFill>
              </a:rPr>
              <a:t>1</a:t>
            </a:r>
            <a:r>
              <a:rPr lang="ar-IQ" sz="3000" b="1" dirty="0" smtClean="0">
                <a:solidFill>
                  <a:srgbClr val="FF0000"/>
                </a:solidFill>
              </a:rPr>
              <a:t>.  </a:t>
            </a:r>
            <a:r>
              <a:rPr lang="ar-IQ" sz="3000" b="1" dirty="0" smtClean="0"/>
              <a:t>عزل </a:t>
            </a:r>
            <a:r>
              <a:rPr lang="ar-IQ" sz="3000" b="1" dirty="0"/>
              <a:t>وتشخيص بعض أجناس البكتريا السالبة لملون غرام المعزولة من </a:t>
            </a:r>
            <a:r>
              <a:rPr lang="ar-IQ" sz="3000" b="1" dirty="0" err="1"/>
              <a:t>أخماج</a:t>
            </a:r>
            <a:r>
              <a:rPr lang="ar-IQ" sz="3000" b="1" dirty="0"/>
              <a:t> المهبل والتحري عن بعض عوامل الضراوة.</a:t>
            </a:r>
            <a:endParaRPr lang="en-US" sz="3000" b="1" dirty="0"/>
          </a:p>
          <a:p>
            <a:pPr marL="0" indent="0">
              <a:lnSpc>
                <a:spcPct val="150000"/>
              </a:lnSpc>
              <a:buNone/>
            </a:pPr>
            <a:r>
              <a:rPr lang="ar-IQ" sz="3000" b="1" dirty="0" smtClean="0">
                <a:solidFill>
                  <a:srgbClr val="FF0000"/>
                </a:solidFill>
              </a:rPr>
              <a:t>2. </a:t>
            </a:r>
            <a:r>
              <a:rPr lang="en-US" sz="3000" b="1" dirty="0" smtClean="0">
                <a:solidFill>
                  <a:srgbClr val="FF0000"/>
                </a:solidFill>
              </a:rPr>
              <a:t> </a:t>
            </a:r>
            <a:r>
              <a:rPr lang="ar-IQ" sz="3000" b="1" dirty="0"/>
              <a:t>دراسة تأثير تراكيز تحت المثبط الادنى </a:t>
            </a:r>
            <a:r>
              <a:rPr lang="en-US" sz="3000" b="1" dirty="0"/>
              <a:t>Sub </a:t>
            </a:r>
            <a:r>
              <a:rPr lang="en-US" sz="3000" b="1" dirty="0" err="1"/>
              <a:t>Mic</a:t>
            </a:r>
            <a:r>
              <a:rPr lang="ar-IQ" sz="3000" b="1" dirty="0"/>
              <a:t> للمضادات الحياتية و المحاليل المطهرة على التصاق البكتريا </a:t>
            </a:r>
            <a:r>
              <a:rPr lang="ar-IQ" sz="3000" b="1" dirty="0" smtClean="0"/>
              <a:t>بالخلايا الطلائية المعزولة </a:t>
            </a:r>
            <a:r>
              <a:rPr lang="ar-IQ" sz="3000" b="1"/>
              <a:t>من </a:t>
            </a:r>
            <a:r>
              <a:rPr lang="ar-IQ" sz="3000" b="1" smtClean="0"/>
              <a:t>الادرار.</a:t>
            </a:r>
            <a:endParaRPr lang="en-US" sz="3000" b="1" dirty="0"/>
          </a:p>
          <a:p>
            <a:pPr marL="0" indent="0">
              <a:lnSpc>
                <a:spcPct val="150000"/>
              </a:lnSpc>
              <a:buNone/>
            </a:pPr>
            <a:r>
              <a:rPr lang="ar-IQ" sz="3000" b="1" dirty="0" smtClean="0">
                <a:solidFill>
                  <a:srgbClr val="FF0000"/>
                </a:solidFill>
              </a:rPr>
              <a:t>3.  </a:t>
            </a:r>
            <a:r>
              <a:rPr lang="ar-IQ" sz="3000" b="1" dirty="0"/>
              <a:t>دراسة النسق </a:t>
            </a:r>
            <a:r>
              <a:rPr lang="ar-IQ" sz="3000" b="1" dirty="0" err="1"/>
              <a:t>البلازميدي</a:t>
            </a:r>
            <a:r>
              <a:rPr lang="ar-IQ" sz="3000" b="1" dirty="0"/>
              <a:t>.</a:t>
            </a:r>
          </a:p>
        </p:txBody>
      </p:sp>
    </p:spTree>
    <p:extLst>
      <p:ext uri="{BB962C8B-B14F-4D97-AF65-F5344CB8AC3E}">
        <p14:creationId xmlns:p14="http://schemas.microsoft.com/office/powerpoint/2010/main" val="872340991"/>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dirty="0" smtClean="0">
                <a:solidFill>
                  <a:srgbClr val="FF0000"/>
                </a:solidFill>
              </a:rPr>
              <a:t>المواد وطرائق العمل </a:t>
            </a:r>
            <a:endParaRPr lang="ar-IQ" b="1" dirty="0">
              <a:solidFill>
                <a:srgbClr val="FF0000"/>
              </a:solidFill>
            </a:endParaRPr>
          </a:p>
        </p:txBody>
      </p:sp>
      <p:pic>
        <p:nvPicPr>
          <p:cNvPr id="1026" name="Picture 2" descr="C:\Users\Shaheen\Desktop\ج.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187624" y="1988840"/>
            <a:ext cx="6840760" cy="38164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16274109"/>
      </p:ext>
    </p:extLst>
  </p:cSld>
  <p:clrMapOvr>
    <a:masterClrMapping/>
  </p:clrMapOvr>
  <p:transition spd="slow">
    <p:wheel spokes="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3514402"/>
          </a:xfrm>
        </p:spPr>
        <p:txBody>
          <a:bodyPr>
            <a:noAutofit/>
          </a:bodyPr>
          <a:lstStyle/>
          <a:p>
            <a:pPr algn="r">
              <a:lnSpc>
                <a:spcPct val="150000"/>
              </a:lnSpc>
            </a:pPr>
            <a:r>
              <a:rPr lang="ar-SA" sz="3200" b="1" dirty="0">
                <a:effectLst>
                  <a:outerShdw blurRad="38100" dist="38100" dir="2700000" algn="tl">
                    <a:srgbClr val="000000">
                      <a:alpha val="43137"/>
                    </a:srgbClr>
                  </a:outerShdw>
                </a:effectLst>
              </a:rPr>
              <a:t>جمع </a:t>
            </a:r>
            <a:r>
              <a:rPr lang="ar-SA" sz="3200" b="1" dirty="0" smtClean="0">
                <a:effectLst>
                  <a:outerShdw blurRad="38100" dist="38100" dir="2700000" algn="tl">
                    <a:srgbClr val="000000">
                      <a:alpha val="43137"/>
                    </a:srgbClr>
                  </a:outerShdw>
                </a:effectLst>
              </a:rPr>
              <a:t>العينات</a:t>
            </a:r>
            <a:r>
              <a:rPr lang="en-US" sz="2400" dirty="0"/>
              <a:t/>
            </a:r>
            <a:br>
              <a:rPr lang="en-US" sz="2400" dirty="0"/>
            </a:br>
            <a:r>
              <a:rPr lang="ar-SA" sz="2400" b="1" dirty="0"/>
              <a:t>نفذت هذه الدراسة في الفترة من   </a:t>
            </a:r>
            <a:r>
              <a:rPr lang="en-US" sz="2400" b="1" dirty="0"/>
              <a:t>2015/9/1</a:t>
            </a:r>
            <a:r>
              <a:rPr lang="ar-SA" sz="2400" b="1" dirty="0"/>
              <a:t> إلى </a:t>
            </a:r>
            <a:r>
              <a:rPr lang="en-US" sz="2400" b="1" dirty="0"/>
              <a:t>31</a:t>
            </a:r>
            <a:r>
              <a:rPr lang="ar-IQ" sz="2400" b="1" dirty="0"/>
              <a:t>/</a:t>
            </a:r>
            <a:r>
              <a:rPr lang="en-US" sz="2400" b="1" dirty="0"/>
              <a:t>12</a:t>
            </a:r>
            <a:r>
              <a:rPr lang="ar-IQ" sz="2400" b="1" dirty="0"/>
              <a:t>/</a:t>
            </a:r>
            <a:r>
              <a:rPr lang="en-US" sz="2400" b="1" dirty="0"/>
              <a:t> 2015</a:t>
            </a:r>
            <a:r>
              <a:rPr lang="ar-SA" sz="2400" b="1" dirty="0"/>
              <a:t>وقد شملت</a:t>
            </a:r>
            <a:r>
              <a:rPr lang="ar-IQ" sz="2400" b="1" dirty="0"/>
              <a:t> الدراسة</a:t>
            </a:r>
            <a:r>
              <a:rPr lang="en-US" sz="2400" b="1" dirty="0"/>
              <a:t>410 </a:t>
            </a:r>
            <a:r>
              <a:rPr lang="ar-SA" sz="2400" b="1" dirty="0"/>
              <a:t> عينة تحت الاشراف الطبي من قبل الطبيبة الاختصاص في العيادة الاستشارية وصالات الولادة و ردهات النسائية التابعة لمستشفى البتول التعليمي للولادة والاطفال في مدينة بعقوبة , فضلاً عن خمسة عشر </a:t>
            </a:r>
            <a:r>
              <a:rPr lang="ar-SA" sz="2400" b="1" dirty="0" err="1"/>
              <a:t>إمرأة</a:t>
            </a:r>
            <a:r>
              <a:rPr lang="ar-SA" sz="2400" b="1" dirty="0"/>
              <a:t> غير مصابة.  كـــما تضمـــنت الــــــدراسة نساء متزوجات حوامل ,وغير حوامل , و عقيمات تراوحت اعمارهن بين </a:t>
            </a:r>
            <a:r>
              <a:rPr lang="en-US" sz="2400" b="1" dirty="0"/>
              <a:t>15</a:t>
            </a:r>
            <a:r>
              <a:rPr lang="ar-SA" sz="2400" b="1" dirty="0"/>
              <a:t>–</a:t>
            </a:r>
            <a:r>
              <a:rPr lang="en-US" sz="2400" b="1" dirty="0"/>
              <a:t>65</a:t>
            </a:r>
            <a:r>
              <a:rPr lang="ar-SA" sz="2400" b="1" dirty="0"/>
              <a:t> </a:t>
            </a:r>
            <a:r>
              <a:rPr lang="ar-SA" sz="2400" b="1" dirty="0" smtClean="0"/>
              <a:t>سنة</a:t>
            </a:r>
            <a:endParaRPr lang="ar-IQ" sz="2400" b="1" dirty="0"/>
          </a:p>
        </p:txBody>
      </p:sp>
      <p:sp>
        <p:nvSpPr>
          <p:cNvPr id="3" name="عنصر نائب للمحتوى 2"/>
          <p:cNvSpPr>
            <a:spLocks noGrp="1"/>
          </p:cNvSpPr>
          <p:nvPr>
            <p:ph idx="1"/>
          </p:nvPr>
        </p:nvSpPr>
        <p:spPr>
          <a:xfrm>
            <a:off x="467544" y="4149080"/>
            <a:ext cx="8229600" cy="1689051"/>
          </a:xfrm>
        </p:spPr>
        <p:txBody>
          <a:bodyPr>
            <a:noAutofit/>
          </a:bodyPr>
          <a:lstStyle/>
          <a:p>
            <a:pPr marL="0" indent="0">
              <a:buNone/>
            </a:pPr>
            <a:r>
              <a:rPr lang="ar-IQ" sz="2400" b="1" dirty="0"/>
              <a:t>وقد تـــــم</a:t>
            </a:r>
            <a:r>
              <a:rPr lang="ar-SA" sz="2400" b="1" dirty="0"/>
              <a:t> أخذ معلومات من كل مراجعة  تشمل العمر, والسكن ,وتأريخ أخذ المسحة  بحسب الاستمارة في الملحق</a:t>
            </a:r>
            <a:r>
              <a:rPr lang="en-US" sz="2400" b="1" dirty="0"/>
              <a:t>1</a:t>
            </a:r>
            <a:r>
              <a:rPr lang="ar-SA" sz="2400" b="1" dirty="0"/>
              <a:t> , فضلاً عن الاعـــــراض التي يشعرن بها ، كالإفرازات المهبلية ولونها ورائحتها ، ووجود او عدم وجود حــــــكــــة فـــــرجية والشعــــور بالحــــــرقة الـــــمهبلية . وقــــــــد تم التـــــأكد مـــن</a:t>
            </a:r>
            <a:r>
              <a:rPr lang="ar-IQ" sz="2400" b="1" dirty="0"/>
              <a:t> رائحة الإفــــــــــــــرازات بإضــــــافــة بـــضــــع </a:t>
            </a:r>
            <a:r>
              <a:rPr lang="ar-SA" sz="2400" b="1" dirty="0"/>
              <a:t>قـــــــط</a:t>
            </a:r>
            <a:r>
              <a:rPr lang="ar-IQ" sz="2400" b="1" dirty="0"/>
              <a:t>ــ</a:t>
            </a:r>
            <a:r>
              <a:rPr lang="ar-SA" sz="2400" b="1" dirty="0"/>
              <a:t>ـرات مــــن محــــلــول</a:t>
            </a:r>
            <a:r>
              <a:rPr lang="en-US" sz="2400" b="1" dirty="0"/>
              <a:t>  KOH </a:t>
            </a:r>
            <a:r>
              <a:rPr lang="ar-SA" sz="2400" b="1" dirty="0"/>
              <a:t> بتــــــركيــــــز</a:t>
            </a:r>
            <a:r>
              <a:rPr lang="en-US" sz="2400" b="1" dirty="0"/>
              <a:t>10</a:t>
            </a:r>
            <a:r>
              <a:rPr lang="ar-IQ" sz="2400" b="1" dirty="0"/>
              <a:t>%على المسحة  </a:t>
            </a:r>
            <a:r>
              <a:rPr lang="en-US" sz="2400" b="1" dirty="0" err="1"/>
              <a:t>Rahi</a:t>
            </a:r>
            <a:r>
              <a:rPr lang="en-US" sz="2400" b="1" dirty="0"/>
              <a:t>)</a:t>
            </a:r>
            <a:r>
              <a:rPr lang="ar-IQ" sz="2400" b="1" dirty="0"/>
              <a:t> واخرون , </a:t>
            </a:r>
            <a:r>
              <a:rPr lang="en-US" sz="2400" b="1" dirty="0"/>
              <a:t>2014</a:t>
            </a:r>
            <a:r>
              <a:rPr lang="ar-SA" sz="2400" b="1" dirty="0"/>
              <a:t>) </a:t>
            </a:r>
            <a:endParaRPr lang="en-US" sz="2400" b="1" dirty="0"/>
          </a:p>
          <a:p>
            <a:pPr>
              <a:lnSpc>
                <a:spcPct val="150000"/>
              </a:lnSpc>
            </a:pPr>
            <a:endParaRPr lang="ar-IQ" sz="2400" dirty="0"/>
          </a:p>
        </p:txBody>
      </p:sp>
    </p:spTree>
    <p:extLst>
      <p:ext uri="{BB962C8B-B14F-4D97-AF65-F5344CB8AC3E}">
        <p14:creationId xmlns:p14="http://schemas.microsoft.com/office/powerpoint/2010/main" val="1655139873"/>
      </p:ext>
    </p:extLst>
  </p:cSld>
  <p:clrMapOvr>
    <a:masterClrMapping/>
  </p:clrMapOvr>
  <mc:AlternateContent xmlns:mc="http://schemas.openxmlformats.org/markup-compatibility/2006" xmlns:p14="http://schemas.microsoft.com/office/powerpoint/2010/main">
    <mc:Choice Requires="p14">
      <p:transition spd="slow" p14:dur="4000">
        <p14:vortex/>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284</TotalTime>
  <Words>1861</Words>
  <Application>Microsoft Office PowerPoint</Application>
  <PresentationFormat>عرض على الشاشة (3:4)‏</PresentationFormat>
  <Paragraphs>604</Paragraphs>
  <Slides>35</Slides>
  <Notes>0</Notes>
  <HiddenSlides>0</HiddenSlides>
  <MMClips>0</MMClips>
  <ScaleCrop>false</ScaleCrop>
  <HeadingPairs>
    <vt:vector size="4" baseType="variant">
      <vt:variant>
        <vt:lpstr>نسق</vt:lpstr>
      </vt:variant>
      <vt:variant>
        <vt:i4>1</vt:i4>
      </vt:variant>
      <vt:variant>
        <vt:lpstr>عناوين الشرائح</vt:lpstr>
      </vt:variant>
      <vt:variant>
        <vt:i4>35</vt:i4>
      </vt:variant>
    </vt:vector>
  </HeadingPairs>
  <TitlesOfParts>
    <vt:vector size="36" baseType="lpstr">
      <vt:lpstr>سمة Office</vt:lpstr>
      <vt:lpstr>بسم الله الرحمن الرحيم </vt:lpstr>
      <vt:lpstr>دراسة بكتريولوجية لبعض أجناس البكتريا السالبة لملون غرام المعزولة من أخماج المهبل </vt:lpstr>
      <vt:lpstr>  المقدمــــــــــــــــــــــــــــة         يعد التهاب المهبل البكتيري جزءاً من عدوى الجهاز التناسليRproductive  tract infection (RTI ) وهو أحد اهم الأمراض التناسلية الانثوية و أكثرها شيوعا" لدى النساء في عمر الأنجاب Turovsky) واخرون Murry;2013وMckinny,2010 ) .إذ تلعب التغيرات الهرمونية الحاصلة في المهبل دورا" كبيرا" في النبيت الطبيعي الموجود في المهبل, إذ يعد المستوى الطبيعي لهرمون الاستروجين ضروريا" للمحافظة على توازن المهبل و مقاومته للأمراض الجرثومية Valenez)واخرون,2010).ويشكل التهاب المهبل البكتيري أحد اهم المشاكل الحقيقية لدى الام الحامل إذ يؤدي الى مضاعفات صحية خطيرة مثل الاسقاط والولادات المبكرة و التهاب السائل الأمنيوسي المحيط بالجنين وتمزق الغشاء الجنيني المبكر وقلة وزن الجنين عند الولادة Giaraldo)  واخرون,2012)</vt:lpstr>
      <vt:lpstr>      أن التهاب المهبل و عنق الرحم غالبا ما يكون سائداَ في الفئات ذات المستوى الاقتصادي المتدني ((2013,ASHA. وتشير الدراسات الى إن 300 مليون أمرأه في العالم تعاني من التهاب المهبل البكتيري و الاصابة بالخمائر و داء المشعرات  لكن التهاب المهبل البكتيري هو الاصابة الاكثر شيوعا الذي يصيب الاناث بعمر البلوغ الجنسي (Rathod  وأخرون (2011. </vt:lpstr>
      <vt:lpstr>    تمتلك البكتريا السالبة لملون غرام العديد من عوامل الضراوة منها  انتاج انزيمات بيتالاكتاميز ( Boussoualim واخرون 2014,). كذلك انتاج اليورييز و</vt:lpstr>
      <vt:lpstr>وأن عملية خلط المضادات الحياتية مهمة جدا" وذات تأثير تأزري في علاج الكثير من الاخماج (Olajuyigbe وAflayan,2012). وتجدر الإشارة الى ان مقاومة المضادات الحياتية مشكلة عالمية ومصدر قلق متزايد على صحة الانسانAboh)  واخرون2013,)</vt:lpstr>
      <vt:lpstr>وقد هدفت الدراسة إلى:</vt:lpstr>
      <vt:lpstr>المواد وطرائق العمل </vt:lpstr>
      <vt:lpstr>جمع العينات نفذت هذه الدراسة في الفترة من   2015/9/1 إلى 31/12/ 2015وقد شملت الدراسة410  عينة تحت الاشراف الطبي من قبل الطبيبة الاختصاص في العيادة الاستشارية وصالات الولادة و ردهات النسائية التابعة لمستشفى البتول التعليمي للولادة والاطفال في مدينة بعقوبة , فضلاً عن خمسة عشر إمرأة غير مصابة.  كـــما تضمـــنت الــــــدراسة نساء متزوجات حوامل ,وغير حوامل , و عقيمات تراوحت اعمارهن بين 15–65 سنة</vt:lpstr>
      <vt:lpstr>التحري عن بعض عومل الضراوة في البكتريا:  1 . التحري عن إنتاج الهيمولايسين Haemolysin   Production    استخدمت طريقة  (Atlas  و اخرون,1995).  </vt:lpstr>
      <vt:lpstr> . 5 اختبار أنتاج أنزيم اليورييز Urease Production Test :  استخدمت طريقة (Colle واخرون,1996). </vt:lpstr>
      <vt:lpstr>فحص الحساسية للمضادات الحياتية Antibiotic Susceptibility test:  استعملت طريقة Bauer and Kerby القياسية لاختبار حساسية البكتريا للمضادات الحياتية (Vandepitte و اخرون,1991).</vt:lpstr>
      <vt:lpstr>اختبار التركيز المثبط تحت الادنى (Sub Mic) بطريقة التخافيف بالانابيب: حسب ما ورد في Stock and Ridgway),(1987 </vt:lpstr>
      <vt:lpstr>التحليل الاحصائي  </vt:lpstr>
      <vt:lpstr>النتائج والمناقشة  </vt:lpstr>
      <vt:lpstr>اولا : العزل والتشخيص   جدول (1) العزلات البكتيرية المعزولة من المهبل ونسبها المئوية  * شكلت عزلات E.Coli  النسبة الاعلى بنسبة 24% </vt:lpstr>
      <vt:lpstr>جدول (2) الاعداد و النسب المئوية لالتهاب المهبل البكتيري عند النساء الحوامل وغير الحوامل و العقيمات  * اظهرت النتائج ان اعلى نسبة كانت في النساء الحوامل اذ كانت 65% </vt:lpstr>
      <vt:lpstr>جدول (3) الاعداد و النسب المئوية للإصابات المهبلية حسب الفئات العمرية للنساء المراجعات * بينت النتائج ان اعلى نسبة كانت في الفئة العمرية 26 -35 سنة وبنسبة 45 %  </vt:lpstr>
      <vt:lpstr>جدول ( 4) العزلات الموجبة بالريف و المدينة   * اظهرت النتائج ارتفاع نسبة الاصابة في الريف اذ كانت بنسبة 65.2 %</vt:lpstr>
      <vt:lpstr>جدول(6) أعداد العزلات المنتجة لأنزيم اليورييز ونسبها المئوية</vt:lpstr>
      <vt:lpstr>       جدول7)) قابلية عزلات البكتريا على إنتاج البكتريوسين  </vt:lpstr>
      <vt:lpstr> جدول (8) التأثير التضادي لعزلات E. coli المنتجة للبكتريوسين على E.coli الغير منتجة الاشارة (+) نمو الاشارة( -) تثبيط نمو الاشارة (/) تقليل النمو </vt:lpstr>
      <vt:lpstr>جدول (9) التأثير التضادي لعزلات P.mirabilisالمنتجة للبكتريوسين على العزلات الغير منتجة له الاشارة(+) تشير الى النمو الاشارة(-) تشير الى تثبيط النمو الاشارة(/) تشير الى تقليل النمو</vt:lpstr>
      <vt:lpstr>جدول (10) قابلية العزلات على انتاج الغشاء الحيوي و النسب المئوية  </vt:lpstr>
      <vt:lpstr> جدول (11) اعداد ونسب العزلات المنتجة للبروتييز </vt:lpstr>
      <vt:lpstr>جدول (12) قابلية العزلات البكتيرية على الالتصاق و النسب المئوية </vt:lpstr>
      <vt:lpstr>جدول (13) يوضح النسب المئوية لحساسية العزلات قيد الدراسة للمضادات الحيوية المختلفة. S=Sensitive,   I= Intermediate , R= Resistance  * اظهرت النتائج ان جميع العزلات مقاومة للمضادين الحياتيين Ampicillin و Amoxicillinوبنسبة % 100في حين كانت جميع العزلات حساسة للمضاد الحياتي Imipenem وبنسبة 100%  </vt:lpstr>
      <vt:lpstr>جدول(14) تقسيم العزلات المحلية للبكتريا قيد الدراسة إلى مجموعتين على اساس عدد المضادات التي قاومتها </vt:lpstr>
      <vt:lpstr>جدول(15 )التراكيز تحت المثبط الادنى (Sub Mic)للمضاد الحياتي Gentamycin و المحلول المطهر Povidone  iodine10%  بالمايكروغرام/ مل </vt:lpstr>
      <vt:lpstr> تثبيط التصاق البكتريا بواسطة التركيز تحت المثبط الادنى (Sub MIC) للمضاد الحياتي Gentamycin  و المحلول المطهر Povidon Iodin 10%  : اظهرت نتائج خلط المضاد الحياتي Gentamycin و المحلول المطهر </vt:lpstr>
      <vt:lpstr>النسق البلازميدي Plasmid profile         </vt:lpstr>
      <vt:lpstr>الاستنتاجات Conclusions  1.  شكلت بكتريا E.coli أعلى نسبة من البكتريا المسببة لاخماج المهبل.  2.  ارتفاع نسبة مقاومة العزلات البكتيرية المسببة لاخماج المهبل للمضادات الحياتية وبصورة  خاصة البنسلينات Ampicillin و Amoxicillin فضلا عن امتلاكها صفة المقاومة المتعددة في معظم العزلات إذ كانت نسبة المقاومة من  (11-2) من مجموع 13)) مضاد حياتي استخدم في الدراسة. </vt:lpstr>
      <vt:lpstr>4. تمتلك معظم العزلات قدرة الالتصاق على الخلايا الطلائية وقدرتها على انتاج عوامل فوعة كالهيمولايسين ,البكتريوسين, الغشاء الحيوي,البروتييز,اليورييز.  5. كان تأثير التركيز المثبط تحت الادنى للمضاد الحياتي Gentamycin و المحلول المطهر Povidone iodne10% واضحا" في تثبيط التصاق الخلايا البكتيرية بالخلايا الطلائية خارج الجسم الحي. </vt:lpstr>
      <vt:lpstr>التوصيات Recommendation 1.  إجراء دراسة مسحية بصورة مستمرة لتحديد فعالية و كفاءة المضادات الحياتية ضد العزلات المسببة لاخماج المهبل.  2.  اجراء اختبار الحساسية للمضادات الحياتية قبل اعطاء العلاج لاعطاء العلاج المناسب. </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أَفحَسِبتُم أَنَمَا خَلَقنَاكُم عَبَثاً وأَنَكُمْ إِلَينا لَا تُرجَعُونَ </dc:title>
  <dc:creator>Shaheen</dc:creator>
  <cp:lastModifiedBy>DR.Ahmed Saker 2O11</cp:lastModifiedBy>
  <cp:revision>37</cp:revision>
  <dcterms:created xsi:type="dcterms:W3CDTF">2016-10-10T13:53:26Z</dcterms:created>
  <dcterms:modified xsi:type="dcterms:W3CDTF">2016-10-19T09:44:04Z</dcterms:modified>
</cp:coreProperties>
</file>